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78" r:id="rId3"/>
    <p:sldId id="276" r:id="rId4"/>
    <p:sldId id="277" r:id="rId5"/>
    <p:sldId id="260" r:id="rId6"/>
    <p:sldId id="261" r:id="rId7"/>
    <p:sldId id="263" r:id="rId8"/>
    <p:sldId id="271" r:id="rId9"/>
    <p:sldId id="272" r:id="rId10"/>
    <p:sldId id="270" r:id="rId11"/>
    <p:sldId id="262" r:id="rId12"/>
    <p:sldId id="274" r:id="rId13"/>
    <p:sldId id="273" r:id="rId14"/>
    <p:sldId id="279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81B024-2555-47EC-A4F4-105A23F4BD7D}" v="1925" dt="2018-05-30T11:53:53.497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8" d="100"/>
          <a:sy n="88" d="100"/>
        </p:scale>
        <p:origin x="64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ás Smahajcsik-Szabó" userId="546a0735a13615b2" providerId="LiveId" clId="{A1015137-19C4-4361-9873-D5E878A45740}"/>
    <pc:docChg chg="undo custSel addSld delSld modSld">
      <pc:chgData name="Tamás Smahajcsik-Szabó" userId="546a0735a13615b2" providerId="LiveId" clId="{A1015137-19C4-4361-9873-D5E878A45740}" dt="2018-05-24T15:25:09.738" v="1921" actId="1076"/>
      <pc:docMkLst>
        <pc:docMk/>
      </pc:docMkLst>
      <pc:sldChg chg="addSp delSp modSp">
        <pc:chgData name="Tamás Smahajcsik-Szabó" userId="546a0735a13615b2" providerId="LiveId" clId="{A1015137-19C4-4361-9873-D5E878A45740}" dt="2018-05-24T14:34:11.954" v="1269" actId="1076"/>
        <pc:sldMkLst>
          <pc:docMk/>
          <pc:sldMk cId="1732698309" sldId="258"/>
        </pc:sldMkLst>
        <pc:spChg chg="mod">
          <ac:chgData name="Tamás Smahajcsik-Szabó" userId="546a0735a13615b2" providerId="LiveId" clId="{A1015137-19C4-4361-9873-D5E878A45740}" dt="2018-05-24T13:53:22.141" v="738" actId="1076"/>
          <ac:spMkLst>
            <pc:docMk/>
            <pc:sldMk cId="1732698309" sldId="258"/>
            <ac:spMk id="2" creationId="{00000000-0000-0000-0000-000000000000}"/>
          </ac:spMkLst>
        </pc:spChg>
        <pc:spChg chg="mod">
          <ac:chgData name="Tamás Smahajcsik-Szabó" userId="546a0735a13615b2" providerId="LiveId" clId="{A1015137-19C4-4361-9873-D5E878A45740}" dt="2018-05-24T13:37:19.145" v="717" actId="2711"/>
          <ac:spMkLst>
            <pc:docMk/>
            <pc:sldMk cId="1732698309" sldId="258"/>
            <ac:spMk id="3" creationId="{00000000-0000-0000-0000-000000000000}"/>
          </ac:spMkLst>
        </pc:spChg>
        <pc:picChg chg="add mod">
          <ac:chgData name="Tamás Smahajcsik-Szabó" userId="546a0735a13615b2" providerId="LiveId" clId="{A1015137-19C4-4361-9873-D5E878A45740}" dt="2018-05-24T12:31:34.311" v="8" actId="1076"/>
          <ac:picMkLst>
            <pc:docMk/>
            <pc:sldMk cId="1732698309" sldId="258"/>
            <ac:picMk id="5" creationId="{1DAD073C-4156-4BEC-93D8-F7004CE07521}"/>
          </ac:picMkLst>
        </pc:picChg>
        <pc:picChg chg="add del mod">
          <ac:chgData name="Tamás Smahajcsik-Szabó" userId="546a0735a13615b2" providerId="LiveId" clId="{A1015137-19C4-4361-9873-D5E878A45740}" dt="2018-05-24T14:34:11.954" v="1269" actId="1076"/>
          <ac:picMkLst>
            <pc:docMk/>
            <pc:sldMk cId="1732698309" sldId="258"/>
            <ac:picMk id="7" creationId="{C7EE7686-BAAA-47EA-A652-ACDECDE054A6}"/>
          </ac:picMkLst>
        </pc:picChg>
      </pc:sldChg>
      <pc:sldChg chg="modSp">
        <pc:chgData name="Tamás Smahajcsik-Szabó" userId="546a0735a13615b2" providerId="LiveId" clId="{A1015137-19C4-4361-9873-D5E878A45740}" dt="2018-05-24T13:37:24.054" v="718" actId="2711"/>
        <pc:sldMkLst>
          <pc:docMk/>
          <pc:sldMk cId="1440355687" sldId="260"/>
        </pc:sldMkLst>
        <pc:spChg chg="mod">
          <ac:chgData name="Tamás Smahajcsik-Szabó" userId="546a0735a13615b2" providerId="LiveId" clId="{A1015137-19C4-4361-9873-D5E878A45740}" dt="2018-05-24T13:37:24.054" v="718" actId="2711"/>
          <ac:spMkLst>
            <pc:docMk/>
            <pc:sldMk cId="1440355687" sldId="260"/>
            <ac:spMk id="13" creationId="{00000000-0000-0000-0000-000000000000}"/>
          </ac:spMkLst>
        </pc:spChg>
        <pc:spChg chg="mod">
          <ac:chgData name="Tamás Smahajcsik-Szabó" userId="546a0735a13615b2" providerId="LiveId" clId="{A1015137-19C4-4361-9873-D5E878A45740}" dt="2018-05-24T13:37:24.054" v="718" actId="2711"/>
          <ac:spMkLst>
            <pc:docMk/>
            <pc:sldMk cId="1440355687" sldId="260"/>
            <ac:spMk id="14" creationId="{00000000-0000-0000-0000-000000000000}"/>
          </ac:spMkLst>
        </pc:spChg>
      </pc:sldChg>
      <pc:sldChg chg="addSp delSp modSp">
        <pc:chgData name="Tamás Smahajcsik-Szabó" userId="546a0735a13615b2" providerId="LiveId" clId="{A1015137-19C4-4361-9873-D5E878A45740}" dt="2018-05-24T14:35:47.679" v="1371" actId="20577"/>
        <pc:sldMkLst>
          <pc:docMk/>
          <pc:sldMk cId="1848256825" sldId="261"/>
        </pc:sldMkLst>
        <pc:spChg chg="mod">
          <ac:chgData name="Tamás Smahajcsik-Szabó" userId="546a0735a13615b2" providerId="LiveId" clId="{A1015137-19C4-4361-9873-D5E878A45740}" dt="2018-05-24T13:37:28.232" v="719" actId="2711"/>
          <ac:spMkLst>
            <pc:docMk/>
            <pc:sldMk cId="1848256825" sldId="261"/>
            <ac:spMk id="2" creationId="{00000000-0000-0000-0000-000000000000}"/>
          </ac:spMkLst>
        </pc:spChg>
        <pc:spChg chg="add mod">
          <ac:chgData name="Tamás Smahajcsik-Szabó" userId="546a0735a13615b2" providerId="LiveId" clId="{A1015137-19C4-4361-9873-D5E878A45740}" dt="2018-05-24T14:35:47.679" v="1371" actId="20577"/>
          <ac:spMkLst>
            <pc:docMk/>
            <pc:sldMk cId="1848256825" sldId="261"/>
            <ac:spMk id="3" creationId="{D9D755B7-C9A2-4FF4-B373-4BED4CA1ADA8}"/>
          </ac:spMkLst>
        </pc:spChg>
        <pc:graphicFrameChg chg="del">
          <ac:chgData name="Tamás Smahajcsik-Szabó" userId="546a0735a13615b2" providerId="LiveId" clId="{A1015137-19C4-4361-9873-D5E878A45740}" dt="2018-05-24T12:34:06.655" v="103" actId="478"/>
          <ac:graphicFrameMkLst>
            <pc:docMk/>
            <pc:sldMk cId="1848256825" sldId="261"/>
            <ac:graphicFrameMk id="9" creationId="{00000000-0000-0000-0000-000000000000}"/>
          </ac:graphicFrameMkLst>
        </pc:graphicFrameChg>
        <pc:picChg chg="add mod">
          <ac:chgData name="Tamás Smahajcsik-Szabó" userId="546a0735a13615b2" providerId="LiveId" clId="{A1015137-19C4-4361-9873-D5E878A45740}" dt="2018-05-24T14:34:32.611" v="1311" actId="1076"/>
          <ac:picMkLst>
            <pc:docMk/>
            <pc:sldMk cId="1848256825" sldId="261"/>
            <ac:picMk id="5" creationId="{8C654E72-BD16-4541-8592-19C8C7FAB83C}"/>
          </ac:picMkLst>
        </pc:picChg>
      </pc:sldChg>
      <pc:sldChg chg="add">
        <pc:chgData name="Tamás Smahajcsik-Szabó" userId="546a0735a13615b2" providerId="LiveId" clId="{A1015137-19C4-4361-9873-D5E878A45740}" dt="2018-05-24T14:32:40.373" v="1260" actId="1076"/>
        <pc:sldMkLst>
          <pc:docMk/>
          <pc:sldMk cId="4078753579" sldId="262"/>
        </pc:sldMkLst>
      </pc:sldChg>
      <pc:sldChg chg="addSp delSp modSp">
        <pc:chgData name="Tamás Smahajcsik-Szabó" userId="546a0735a13615b2" providerId="LiveId" clId="{A1015137-19C4-4361-9873-D5E878A45740}" dt="2018-05-24T15:18:29.877" v="1587" actId="14100"/>
        <pc:sldMkLst>
          <pc:docMk/>
          <pc:sldMk cId="2249699226" sldId="263"/>
        </pc:sldMkLst>
        <pc:spChg chg="mod">
          <ac:chgData name="Tamás Smahajcsik-Szabó" userId="546a0735a13615b2" providerId="LiveId" clId="{A1015137-19C4-4361-9873-D5E878A45740}" dt="2018-05-24T14:01:53.195" v="879" actId="20577"/>
          <ac:spMkLst>
            <pc:docMk/>
            <pc:sldMk cId="2249699226" sldId="263"/>
            <ac:spMk id="2" creationId="{00000000-0000-0000-0000-000000000000}"/>
          </ac:spMkLst>
        </pc:spChg>
        <pc:spChg chg="add del mod">
          <ac:chgData name="Tamás Smahajcsik-Szabó" userId="546a0735a13615b2" providerId="LiveId" clId="{A1015137-19C4-4361-9873-D5E878A45740}" dt="2018-05-24T12:57:39.728" v="590" actId="931"/>
          <ac:spMkLst>
            <pc:docMk/>
            <pc:sldMk cId="2249699226" sldId="263"/>
            <ac:spMk id="3" creationId="{2DE0AC1D-0D9B-49EE-9081-26BF7841B1BB}"/>
          </ac:spMkLst>
        </pc:spChg>
        <pc:spChg chg="add del mod">
          <ac:chgData name="Tamás Smahajcsik-Szabó" userId="546a0735a13615b2" providerId="LiveId" clId="{A1015137-19C4-4361-9873-D5E878A45740}" dt="2018-05-24T13:00:23.673" v="594" actId="14100"/>
          <ac:spMkLst>
            <pc:docMk/>
            <pc:sldMk cId="2249699226" sldId="263"/>
            <ac:spMk id="7" creationId="{73136366-9DF8-4CE4-9676-66BD49A17E3A}"/>
          </ac:spMkLst>
        </pc:spChg>
        <pc:spChg chg="add del mod">
          <ac:chgData name="Tamás Smahajcsik-Szabó" userId="546a0735a13615b2" providerId="LiveId" clId="{A1015137-19C4-4361-9873-D5E878A45740}" dt="2018-05-24T13:02:10.453" v="602" actId="478"/>
          <ac:spMkLst>
            <pc:docMk/>
            <pc:sldMk cId="2249699226" sldId="263"/>
            <ac:spMk id="12" creationId="{A9DA937A-7AC2-4ECB-9B29-C5567D6EA20C}"/>
          </ac:spMkLst>
        </pc:spChg>
        <pc:spChg chg="add mod">
          <ac:chgData name="Tamás Smahajcsik-Szabó" userId="546a0735a13615b2" providerId="LiveId" clId="{A1015137-19C4-4361-9873-D5E878A45740}" dt="2018-05-24T13:37:10.288" v="716" actId="2711"/>
          <ac:spMkLst>
            <pc:docMk/>
            <pc:sldMk cId="2249699226" sldId="263"/>
            <ac:spMk id="13" creationId="{B0DDB91D-783E-43C2-ADE1-9517E5BDDBBF}"/>
          </ac:spMkLst>
        </pc:spChg>
        <pc:graphicFrameChg chg="del mod">
          <ac:chgData name="Tamás Smahajcsik-Szabó" userId="546a0735a13615b2" providerId="LiveId" clId="{A1015137-19C4-4361-9873-D5E878A45740}" dt="2018-05-24T12:57:30.232" v="589" actId="478"/>
          <ac:graphicFrameMkLst>
            <pc:docMk/>
            <pc:sldMk cId="2249699226" sldId="263"/>
            <ac:graphicFrameMk id="8" creationId="{00000000-0000-0000-0000-000000000000}"/>
          </ac:graphicFrameMkLst>
        </pc:graphicFrameChg>
        <pc:graphicFrameChg chg="add del mod">
          <ac:chgData name="Tamás Smahajcsik-Szabó" userId="546a0735a13615b2" providerId="LiveId" clId="{A1015137-19C4-4361-9873-D5E878A45740}" dt="2018-05-24T13:02:08.313" v="601" actId="478"/>
          <ac:graphicFrameMkLst>
            <pc:docMk/>
            <pc:sldMk cId="2249699226" sldId="263"/>
            <ac:graphicFrameMk id="9" creationId="{B2FDD6F7-9B20-4960-91B8-0248FC36AAC1}"/>
          </ac:graphicFrameMkLst>
        </pc:graphicFrameChg>
        <pc:graphicFrameChg chg="add del mod">
          <ac:chgData name="Tamás Smahajcsik-Szabó" userId="546a0735a13615b2" providerId="LiveId" clId="{A1015137-19C4-4361-9873-D5E878A45740}" dt="2018-05-24T13:02:29.095" v="607" actId="478"/>
          <ac:graphicFrameMkLst>
            <pc:docMk/>
            <pc:sldMk cId="2249699226" sldId="263"/>
            <ac:graphicFrameMk id="10" creationId="{3E21FE5A-18F3-40BC-A7D0-94ACB9E189A1}"/>
          </ac:graphicFrameMkLst>
        </pc:graphicFrameChg>
        <pc:picChg chg="add del mod">
          <ac:chgData name="Tamás Smahajcsik-Szabó" userId="546a0735a13615b2" providerId="LiveId" clId="{A1015137-19C4-4361-9873-D5E878A45740}" dt="2018-05-24T12:57:45.849" v="593" actId="478"/>
          <ac:picMkLst>
            <pc:docMk/>
            <pc:sldMk cId="2249699226" sldId="263"/>
            <ac:picMk id="5" creationId="{44ACC419-C6A7-4FB5-A2C9-FB99FABA8EAF}"/>
          </ac:picMkLst>
        </pc:picChg>
        <pc:picChg chg="add mod">
          <ac:chgData name="Tamás Smahajcsik-Szabó" userId="546a0735a13615b2" providerId="LiveId" clId="{A1015137-19C4-4361-9873-D5E878A45740}" dt="2018-05-24T15:18:29.877" v="1587" actId="14100"/>
          <ac:picMkLst>
            <pc:docMk/>
            <pc:sldMk cId="2249699226" sldId="263"/>
            <ac:picMk id="15" creationId="{C388EF3D-EB23-4DEA-A64B-A7B22D8FD17B}"/>
          </ac:picMkLst>
        </pc:picChg>
      </pc:sldChg>
      <pc:sldChg chg="add">
        <pc:chgData name="Tamás Smahajcsik-Szabó" userId="546a0735a13615b2" providerId="LiveId" clId="{A1015137-19C4-4361-9873-D5E878A45740}" dt="2018-05-24T14:32:54.806" v="1263" actId="1076"/>
        <pc:sldMkLst>
          <pc:docMk/>
          <pc:sldMk cId="616056274" sldId="270"/>
        </pc:sldMkLst>
      </pc:sldChg>
      <pc:sldChg chg="addSp delSp modSp add">
        <pc:chgData name="Tamás Smahajcsik-Szabó" userId="546a0735a13615b2" providerId="LiveId" clId="{A1015137-19C4-4361-9873-D5E878A45740}" dt="2018-05-24T14:18:24.442" v="1080" actId="1076"/>
        <pc:sldMkLst>
          <pc:docMk/>
          <pc:sldMk cId="3517572667" sldId="271"/>
        </pc:sldMkLst>
        <pc:spChg chg="mod">
          <ac:chgData name="Tamás Smahajcsik-Szabó" userId="546a0735a13615b2" providerId="LiveId" clId="{A1015137-19C4-4361-9873-D5E878A45740}" dt="2018-05-24T14:15:30.070" v="1045" actId="404"/>
          <ac:spMkLst>
            <pc:docMk/>
            <pc:sldMk cId="3517572667" sldId="271"/>
            <ac:spMk id="2" creationId="{E54001A3-3A14-45E7-8924-7549712D0C6D}"/>
          </ac:spMkLst>
        </pc:spChg>
        <pc:spChg chg="del">
          <ac:chgData name="Tamás Smahajcsik-Szabó" userId="546a0735a13615b2" providerId="LiveId" clId="{A1015137-19C4-4361-9873-D5E878A45740}" dt="2018-05-24T14:02:50.566" v="906" actId="478"/>
          <ac:spMkLst>
            <pc:docMk/>
            <pc:sldMk cId="3517572667" sldId="271"/>
            <ac:spMk id="3" creationId="{4398728D-A69D-4BCE-9A9C-849CD81DA683}"/>
          </ac:spMkLst>
        </pc:spChg>
        <pc:spChg chg="add mod">
          <ac:chgData name="Tamás Smahajcsik-Szabó" userId="546a0735a13615b2" providerId="LiveId" clId="{A1015137-19C4-4361-9873-D5E878A45740}" dt="2018-05-24T14:15:30.070" v="1045" actId="404"/>
          <ac:spMkLst>
            <pc:docMk/>
            <pc:sldMk cId="3517572667" sldId="271"/>
            <ac:spMk id="8" creationId="{3C90F106-6CBB-4FEB-AD37-74884BF34DDC}"/>
          </ac:spMkLst>
        </pc:spChg>
        <pc:spChg chg="add mod">
          <ac:chgData name="Tamás Smahajcsik-Szabó" userId="546a0735a13615b2" providerId="LiveId" clId="{A1015137-19C4-4361-9873-D5E878A45740}" dt="2018-05-24T14:15:30.070" v="1045" actId="404"/>
          <ac:spMkLst>
            <pc:docMk/>
            <pc:sldMk cId="3517572667" sldId="271"/>
            <ac:spMk id="9" creationId="{B2399F66-1642-4689-B8FA-121370848B84}"/>
          </ac:spMkLst>
        </pc:spChg>
        <pc:spChg chg="add mod">
          <ac:chgData name="Tamás Smahajcsik-Szabó" userId="546a0735a13615b2" providerId="LiveId" clId="{A1015137-19C4-4361-9873-D5E878A45740}" dt="2018-05-24T14:15:50.908" v="1079" actId="20577"/>
          <ac:spMkLst>
            <pc:docMk/>
            <pc:sldMk cId="3517572667" sldId="271"/>
            <ac:spMk id="10" creationId="{FEF588A1-A0E6-412C-BFB5-57DC7398DE32}"/>
          </ac:spMkLst>
        </pc:spChg>
        <pc:picChg chg="add del mod">
          <ac:chgData name="Tamás Smahajcsik-Szabó" userId="546a0735a13615b2" providerId="LiveId" clId="{A1015137-19C4-4361-9873-D5E878A45740}" dt="2018-05-24T14:13:22.121" v="917" actId="478"/>
          <ac:picMkLst>
            <pc:docMk/>
            <pc:sldMk cId="3517572667" sldId="271"/>
            <ac:picMk id="5" creationId="{66BA3F84-DE29-4FF1-BE68-0D2CA449F861}"/>
          </ac:picMkLst>
        </pc:picChg>
        <pc:picChg chg="add mod">
          <ac:chgData name="Tamás Smahajcsik-Szabó" userId="546a0735a13615b2" providerId="LiveId" clId="{A1015137-19C4-4361-9873-D5E878A45740}" dt="2018-05-24T14:18:24.442" v="1080" actId="1076"/>
          <ac:picMkLst>
            <pc:docMk/>
            <pc:sldMk cId="3517572667" sldId="271"/>
            <ac:picMk id="7" creationId="{2C5E3DC5-4F16-45E7-8F87-8B4F95AEE4C1}"/>
          </ac:picMkLst>
        </pc:picChg>
      </pc:sldChg>
      <pc:sldChg chg="addSp delSp modSp add">
        <pc:chgData name="Tamás Smahajcsik-Szabó" userId="546a0735a13615b2" providerId="LiveId" clId="{A1015137-19C4-4361-9873-D5E878A45740}" dt="2018-05-24T14:32:27.513" v="1257" actId="20577"/>
        <pc:sldMkLst>
          <pc:docMk/>
          <pc:sldMk cId="118557" sldId="272"/>
        </pc:sldMkLst>
        <pc:spChg chg="mod">
          <ac:chgData name="Tamás Smahajcsik-Szabó" userId="546a0735a13615b2" providerId="LiveId" clId="{A1015137-19C4-4361-9873-D5E878A45740}" dt="2018-05-24T14:32:27.513" v="1257" actId="20577"/>
          <ac:spMkLst>
            <pc:docMk/>
            <pc:sldMk cId="118557" sldId="272"/>
            <ac:spMk id="2" creationId="{F949F3ED-CCBB-4C26-86F2-CC9C87639D97}"/>
          </ac:spMkLst>
        </pc:spChg>
        <pc:spChg chg="add del mod">
          <ac:chgData name="Tamás Smahajcsik-Szabó" userId="546a0735a13615b2" providerId="LiveId" clId="{A1015137-19C4-4361-9873-D5E878A45740}" dt="2018-05-24T14:24:09.993" v="1087" actId="478"/>
          <ac:spMkLst>
            <pc:docMk/>
            <pc:sldMk cId="118557" sldId="272"/>
            <ac:spMk id="3" creationId="{3DC6C0EF-310C-4DE0-8FF0-E3C2A3BC7EC4}"/>
          </ac:spMkLst>
        </pc:spChg>
        <pc:spChg chg="add mod">
          <ac:chgData name="Tamás Smahajcsik-Szabó" userId="546a0735a13615b2" providerId="LiveId" clId="{A1015137-19C4-4361-9873-D5E878A45740}" dt="2018-05-24T14:31:04.854" v="1235" actId="1076"/>
          <ac:spMkLst>
            <pc:docMk/>
            <pc:sldMk cId="118557" sldId="272"/>
            <ac:spMk id="6" creationId="{C9C8DD03-37E2-4099-AC6F-A660DB1D6C39}"/>
          </ac:spMkLst>
        </pc:spChg>
        <pc:graphicFrameChg chg="add del mod">
          <ac:chgData name="Tamás Smahajcsik-Szabó" userId="546a0735a13615b2" providerId="LiveId" clId="{A1015137-19C4-4361-9873-D5E878A45740}" dt="2018-05-24T14:24:07.162" v="1085" actId="20577"/>
          <ac:graphicFrameMkLst>
            <pc:docMk/>
            <pc:sldMk cId="118557" sldId="272"/>
            <ac:graphicFrameMk id="4" creationId="{483C72A2-943F-4D78-BF93-95B630F4DADC}"/>
          </ac:graphicFrameMkLst>
        </pc:graphicFrameChg>
        <pc:graphicFrameChg chg="add del mod modGraphic">
          <ac:chgData name="Tamás Smahajcsik-Szabó" userId="546a0735a13615b2" providerId="LiveId" clId="{A1015137-19C4-4361-9873-D5E878A45740}" dt="2018-05-24T14:30:14.597" v="1214" actId="478"/>
          <ac:graphicFrameMkLst>
            <pc:docMk/>
            <pc:sldMk cId="118557" sldId="272"/>
            <ac:graphicFrameMk id="5" creationId="{B74758CF-B0A9-4C73-920A-591095C8AF78}"/>
          </ac:graphicFrameMkLst>
        </pc:graphicFrameChg>
        <pc:graphicFrameChg chg="add mod modGraphic">
          <ac:chgData name="Tamás Smahajcsik-Szabó" userId="546a0735a13615b2" providerId="LiveId" clId="{A1015137-19C4-4361-9873-D5E878A45740}" dt="2018-05-24T14:32:06.905" v="1256" actId="1076"/>
          <ac:graphicFrameMkLst>
            <pc:docMk/>
            <pc:sldMk cId="118557" sldId="272"/>
            <ac:graphicFrameMk id="7" creationId="{E0AC3618-7A87-47FF-80DB-A3738B72FEB7}"/>
          </ac:graphicFrameMkLst>
        </pc:graphicFrameChg>
      </pc:sldChg>
      <pc:sldChg chg="addSp delSp modSp add">
        <pc:chgData name="Tamás Smahajcsik-Szabó" userId="546a0735a13615b2" providerId="LiveId" clId="{A1015137-19C4-4361-9873-D5E878A45740}" dt="2018-05-24T15:18:42.966" v="1592" actId="27636"/>
        <pc:sldMkLst>
          <pc:docMk/>
          <pc:sldMk cId="3975362503" sldId="273"/>
        </pc:sldMkLst>
        <pc:spChg chg="mod">
          <ac:chgData name="Tamás Smahajcsik-Szabó" userId="546a0735a13615b2" providerId="LiveId" clId="{A1015137-19C4-4361-9873-D5E878A45740}" dt="2018-05-24T14:42:58.910" v="1470" actId="2711"/>
          <ac:spMkLst>
            <pc:docMk/>
            <pc:sldMk cId="3975362503" sldId="273"/>
            <ac:spMk id="2" creationId="{D5A9C1DA-B1AB-4610-BAD2-BBAAE52F5CBA}"/>
          </ac:spMkLst>
        </pc:spChg>
        <pc:spChg chg="del">
          <ac:chgData name="Tamás Smahajcsik-Szabó" userId="546a0735a13615b2" providerId="LiveId" clId="{A1015137-19C4-4361-9873-D5E878A45740}" dt="2018-05-24T14:39:59.334" v="1373" actId="931"/>
          <ac:spMkLst>
            <pc:docMk/>
            <pc:sldMk cId="3975362503" sldId="273"/>
            <ac:spMk id="3" creationId="{BE0190F1-5052-4C3B-8B2A-878A25AFFA92}"/>
          </ac:spMkLst>
        </pc:spChg>
        <pc:spChg chg="add mod">
          <ac:chgData name="Tamás Smahajcsik-Szabó" userId="546a0735a13615b2" providerId="LiveId" clId="{A1015137-19C4-4361-9873-D5E878A45740}" dt="2018-05-24T15:18:42.966" v="1592" actId="27636"/>
          <ac:spMkLst>
            <pc:docMk/>
            <pc:sldMk cId="3975362503" sldId="273"/>
            <ac:spMk id="7" creationId="{BE80E2AB-F331-46D1-874F-8840743795B7}"/>
          </ac:spMkLst>
        </pc:spChg>
        <pc:picChg chg="add del mod">
          <ac:chgData name="Tamás Smahajcsik-Szabó" userId="546a0735a13615b2" providerId="LiveId" clId="{A1015137-19C4-4361-9873-D5E878A45740}" dt="2018-05-24T14:41:37.421" v="1380" actId="478"/>
          <ac:picMkLst>
            <pc:docMk/>
            <pc:sldMk cId="3975362503" sldId="273"/>
            <ac:picMk id="5" creationId="{186A7AD5-31FE-4BC9-8172-871F2D7D606C}"/>
          </ac:picMkLst>
        </pc:picChg>
        <pc:picChg chg="add mod">
          <ac:chgData name="Tamás Smahajcsik-Szabó" userId="546a0735a13615b2" providerId="LiveId" clId="{A1015137-19C4-4361-9873-D5E878A45740}" dt="2018-05-24T15:18:40.348" v="1590" actId="1076"/>
          <ac:picMkLst>
            <pc:docMk/>
            <pc:sldMk cId="3975362503" sldId="273"/>
            <ac:picMk id="9" creationId="{E98D01B3-762A-4EA4-A8E3-EAAEFDBAE39A}"/>
          </ac:picMkLst>
        </pc:picChg>
      </pc:sldChg>
      <pc:sldChg chg="addSp delSp modSp add">
        <pc:chgData name="Tamás Smahajcsik-Szabó" userId="546a0735a13615b2" providerId="LiveId" clId="{A1015137-19C4-4361-9873-D5E878A45740}" dt="2018-05-24T15:25:09.738" v="1921" actId="1076"/>
        <pc:sldMkLst>
          <pc:docMk/>
          <pc:sldMk cId="879335329" sldId="274"/>
        </pc:sldMkLst>
        <pc:spChg chg="mod">
          <ac:chgData name="Tamás Smahajcsik-Szabó" userId="546a0735a13615b2" providerId="LiveId" clId="{A1015137-19C4-4361-9873-D5E878A45740}" dt="2018-05-24T14:47:32.468" v="1579" actId="2711"/>
          <ac:spMkLst>
            <pc:docMk/>
            <pc:sldMk cId="879335329" sldId="274"/>
            <ac:spMk id="2" creationId="{F0BC9DE8-3DC1-4155-8A41-7DBC576915E3}"/>
          </ac:spMkLst>
        </pc:spChg>
        <pc:spChg chg="del">
          <ac:chgData name="Tamás Smahajcsik-Szabó" userId="546a0735a13615b2" providerId="LiveId" clId="{A1015137-19C4-4361-9873-D5E878A45740}" dt="2018-05-24T15:18:09.085" v="1580" actId="931"/>
          <ac:spMkLst>
            <pc:docMk/>
            <pc:sldMk cId="879335329" sldId="274"/>
            <ac:spMk id="3" creationId="{0673CFEF-3A6C-4845-87CA-218A88523047}"/>
          </ac:spMkLst>
        </pc:spChg>
        <pc:spChg chg="add mod">
          <ac:chgData name="Tamás Smahajcsik-Szabó" userId="546a0735a13615b2" providerId="LiveId" clId="{A1015137-19C4-4361-9873-D5E878A45740}" dt="2018-05-24T15:25:09.738" v="1921" actId="1076"/>
          <ac:spMkLst>
            <pc:docMk/>
            <pc:sldMk cId="879335329" sldId="274"/>
            <ac:spMk id="6" creationId="{79E1AE11-5BAD-467B-AB1C-8B2EA60D33BA}"/>
          </ac:spMkLst>
        </pc:spChg>
        <pc:spChg chg="add del mod">
          <ac:chgData name="Tamás Smahajcsik-Szabó" userId="546a0735a13615b2" providerId="LiveId" clId="{A1015137-19C4-4361-9873-D5E878A45740}" dt="2018-05-24T15:19:23.282" v="1595" actId="478"/>
          <ac:spMkLst>
            <pc:docMk/>
            <pc:sldMk cId="879335329" sldId="274"/>
            <ac:spMk id="8" creationId="{43CD2773-46C3-497E-898D-DAB916BA6F27}"/>
          </ac:spMkLst>
        </pc:spChg>
        <pc:picChg chg="add del mod">
          <ac:chgData name="Tamás Smahajcsik-Szabó" userId="546a0735a13615b2" providerId="LiveId" clId="{A1015137-19C4-4361-9873-D5E878A45740}" dt="2018-05-24T15:19:20.702" v="1594" actId="478"/>
          <ac:picMkLst>
            <pc:docMk/>
            <pc:sldMk cId="879335329" sldId="274"/>
            <ac:picMk id="5" creationId="{D14BDDF0-7CA4-4F98-9EA1-2C78924E8E3B}"/>
          </ac:picMkLst>
        </pc:picChg>
        <pc:picChg chg="add mod">
          <ac:chgData name="Tamás Smahajcsik-Szabó" userId="546a0735a13615b2" providerId="LiveId" clId="{A1015137-19C4-4361-9873-D5E878A45740}" dt="2018-05-24T15:19:39.065" v="1601" actId="14100"/>
          <ac:picMkLst>
            <pc:docMk/>
            <pc:sldMk cId="879335329" sldId="274"/>
            <ac:picMk id="10" creationId="{87A483EE-A6C3-4237-A73B-1FE93EAA8BC6}"/>
          </ac:picMkLst>
        </pc:picChg>
      </pc:sldChg>
      <pc:sldChg chg="modSp add">
        <pc:chgData name="Tamás Smahajcsik-Szabó" userId="546a0735a13615b2" providerId="LiveId" clId="{A1015137-19C4-4361-9873-D5E878A45740}" dt="2018-05-24T15:24:53.129" v="1919" actId="114"/>
        <pc:sldMkLst>
          <pc:docMk/>
          <pc:sldMk cId="1693518561" sldId="275"/>
        </pc:sldMkLst>
        <pc:spChg chg="mod">
          <ac:chgData name="Tamás Smahajcsik-Szabó" userId="546a0735a13615b2" providerId="LiveId" clId="{A1015137-19C4-4361-9873-D5E878A45740}" dt="2018-05-24T15:21:18.917" v="1788" actId="2711"/>
          <ac:spMkLst>
            <pc:docMk/>
            <pc:sldMk cId="1693518561" sldId="275"/>
            <ac:spMk id="2" creationId="{DA682800-B39C-4080-9D5D-B070319D5DB7}"/>
          </ac:spMkLst>
        </pc:spChg>
        <pc:spChg chg="mod">
          <ac:chgData name="Tamás Smahajcsik-Szabó" userId="546a0735a13615b2" providerId="LiveId" clId="{A1015137-19C4-4361-9873-D5E878A45740}" dt="2018-05-24T15:24:53.129" v="1919" actId="114"/>
          <ac:spMkLst>
            <pc:docMk/>
            <pc:sldMk cId="1693518561" sldId="275"/>
            <ac:spMk id="3" creationId="{318965E1-EA66-46D6-8B5D-181AFAA7D771}"/>
          </ac:spMkLst>
        </pc:spChg>
      </pc:sldChg>
    </pc:docChg>
  </pc:docChgLst>
  <pc:docChgLst>
    <pc:chgData name="Tamás Smahajcsik-Szabó" userId="546a0735a13615b2" providerId="LiveId" clId="{0D81B024-2555-47EC-A4F4-105A23F4BD7D}"/>
    <pc:docChg chg="undo custSel addSld delSld modSld sldOrd">
      <pc:chgData name="Tamás Smahajcsik-Szabó" userId="546a0735a13615b2" providerId="LiveId" clId="{0D81B024-2555-47EC-A4F4-105A23F4BD7D}" dt="2018-05-30T11:53:53.497" v="1923" actId="20577"/>
      <pc:docMkLst>
        <pc:docMk/>
      </pc:docMkLst>
      <pc:sldChg chg="modSp add del ord modTransition setBg">
        <pc:chgData name="Tamás Smahajcsik-Szabó" userId="546a0735a13615b2" providerId="LiveId" clId="{0D81B024-2555-47EC-A4F4-105A23F4BD7D}" dt="2018-05-30T11:37:46.898" v="336" actId="2696"/>
        <pc:sldMkLst>
          <pc:docMk/>
          <pc:sldMk cId="1587294624" sldId="256"/>
        </pc:sldMkLst>
        <pc:spChg chg="mod">
          <ac:chgData name="Tamás Smahajcsik-Szabó" userId="546a0735a13615b2" providerId="LiveId" clId="{0D81B024-2555-47EC-A4F4-105A23F4BD7D}" dt="2018-05-30T11:36:24.766" v="271" actId="2711"/>
          <ac:spMkLst>
            <pc:docMk/>
            <pc:sldMk cId="1587294624" sldId="256"/>
            <ac:spMk id="7" creationId="{00000000-0000-0000-0000-000000000000}"/>
          </ac:spMkLst>
        </pc:spChg>
        <pc:spChg chg="mod">
          <ac:chgData name="Tamás Smahajcsik-Szabó" userId="546a0735a13615b2" providerId="LiveId" clId="{0D81B024-2555-47EC-A4F4-105A23F4BD7D}" dt="2018-05-30T11:36:24.766" v="271" actId="2711"/>
          <ac:spMkLst>
            <pc:docMk/>
            <pc:sldMk cId="1587294624" sldId="256"/>
            <ac:spMk id="8" creationId="{00000000-0000-0000-0000-000000000000}"/>
          </ac:spMkLst>
        </pc:spChg>
        <pc:picChg chg="mod">
          <ac:chgData name="Tamás Smahajcsik-Szabó" userId="546a0735a13615b2" providerId="LiveId" clId="{0D81B024-2555-47EC-A4F4-105A23F4BD7D}" dt="2018-05-30T11:36:07.797" v="268" actId="14100"/>
          <ac:picMkLst>
            <pc:docMk/>
            <pc:sldMk cId="1587294624" sldId="256"/>
            <ac:picMk id="10" creationId="{00000000-0000-0000-0000-000000000000}"/>
          </ac:picMkLst>
        </pc:picChg>
      </pc:sldChg>
      <pc:sldChg chg="modSp">
        <pc:chgData name="Tamás Smahajcsik-Szabó" userId="546a0735a13615b2" providerId="LiveId" clId="{0D81B024-2555-47EC-A4F4-105A23F4BD7D}" dt="2018-05-30T11:33:45.053" v="252" actId="20577"/>
        <pc:sldMkLst>
          <pc:docMk/>
          <pc:sldMk cId="1732698309" sldId="258"/>
        </pc:sldMkLst>
        <pc:spChg chg="mod">
          <ac:chgData name="Tamás Smahajcsik-Szabó" userId="546a0735a13615b2" providerId="LiveId" clId="{0D81B024-2555-47EC-A4F4-105A23F4BD7D}" dt="2018-05-30T11:33:45.053" v="252" actId="20577"/>
          <ac:spMkLst>
            <pc:docMk/>
            <pc:sldMk cId="1732698309" sldId="258"/>
            <ac:spMk id="3" creationId="{00000000-0000-0000-0000-000000000000}"/>
          </ac:spMkLst>
        </pc:spChg>
      </pc:sldChg>
      <pc:sldChg chg="modSp">
        <pc:chgData name="Tamás Smahajcsik-Szabó" userId="546a0735a13615b2" providerId="LiveId" clId="{0D81B024-2555-47EC-A4F4-105A23F4BD7D}" dt="2018-05-30T11:45:03.832" v="768" actId="20577"/>
        <pc:sldMkLst>
          <pc:docMk/>
          <pc:sldMk cId="1440355687" sldId="260"/>
        </pc:sldMkLst>
        <pc:spChg chg="mod">
          <ac:chgData name="Tamás Smahajcsik-Szabó" userId="546a0735a13615b2" providerId="LiveId" clId="{0D81B024-2555-47EC-A4F4-105A23F4BD7D}" dt="2018-05-30T11:38:39.210" v="396" actId="20577"/>
          <ac:spMkLst>
            <pc:docMk/>
            <pc:sldMk cId="1440355687" sldId="260"/>
            <ac:spMk id="13" creationId="{00000000-0000-0000-0000-000000000000}"/>
          </ac:spMkLst>
        </pc:spChg>
        <pc:spChg chg="mod">
          <ac:chgData name="Tamás Smahajcsik-Szabó" userId="546a0735a13615b2" providerId="LiveId" clId="{0D81B024-2555-47EC-A4F4-105A23F4BD7D}" dt="2018-05-30T11:45:03.832" v="768" actId="20577"/>
          <ac:spMkLst>
            <pc:docMk/>
            <pc:sldMk cId="1440355687" sldId="260"/>
            <ac:spMk id="14" creationId="{00000000-0000-0000-0000-000000000000}"/>
          </ac:spMkLst>
        </pc:spChg>
      </pc:sldChg>
      <pc:sldChg chg="modSp">
        <pc:chgData name="Tamás Smahajcsik-Szabó" userId="546a0735a13615b2" providerId="LiveId" clId="{0D81B024-2555-47EC-A4F4-105A23F4BD7D}" dt="2018-05-30T11:45:03.832" v="768" actId="20577"/>
        <pc:sldMkLst>
          <pc:docMk/>
          <pc:sldMk cId="1848256825" sldId="261"/>
        </pc:sldMkLst>
        <pc:spChg chg="mod">
          <ac:chgData name="Tamás Smahajcsik-Szabó" userId="546a0735a13615b2" providerId="LiveId" clId="{0D81B024-2555-47EC-A4F4-105A23F4BD7D}" dt="2018-05-30T11:45:03.832" v="768" actId="20577"/>
          <ac:spMkLst>
            <pc:docMk/>
            <pc:sldMk cId="1848256825" sldId="261"/>
            <ac:spMk id="3" creationId="{D9D755B7-C9A2-4FF4-B373-4BED4CA1ADA8}"/>
          </ac:spMkLst>
        </pc:spChg>
      </pc:sldChg>
      <pc:sldChg chg="modSp">
        <pc:chgData name="Tamás Smahajcsik-Szabó" userId="546a0735a13615b2" providerId="LiveId" clId="{0D81B024-2555-47EC-A4F4-105A23F4BD7D}" dt="2018-05-30T11:45:03.832" v="768" actId="20577"/>
        <pc:sldMkLst>
          <pc:docMk/>
          <pc:sldMk cId="4078753579" sldId="262"/>
        </pc:sldMkLst>
        <pc:spChg chg="mod">
          <ac:chgData name="Tamás Smahajcsik-Szabó" userId="546a0735a13615b2" providerId="LiveId" clId="{0D81B024-2555-47EC-A4F4-105A23F4BD7D}" dt="2018-05-30T11:45:03.832" v="768" actId="20577"/>
          <ac:spMkLst>
            <pc:docMk/>
            <pc:sldMk cId="4078753579" sldId="262"/>
            <ac:spMk id="3" creationId="{00000000-0000-0000-0000-000000000000}"/>
          </ac:spMkLst>
        </pc:spChg>
      </pc:sldChg>
      <pc:sldChg chg="modSp">
        <pc:chgData name="Tamás Smahajcsik-Szabó" userId="546a0735a13615b2" providerId="LiveId" clId="{0D81B024-2555-47EC-A4F4-105A23F4BD7D}" dt="2018-05-30T11:45:03.832" v="768" actId="20577"/>
        <pc:sldMkLst>
          <pc:docMk/>
          <pc:sldMk cId="2249699226" sldId="263"/>
        </pc:sldMkLst>
        <pc:spChg chg="mod">
          <ac:chgData name="Tamás Smahajcsik-Szabó" userId="546a0735a13615b2" providerId="LiveId" clId="{0D81B024-2555-47EC-A4F4-105A23F4BD7D}" dt="2018-05-30T11:45:03.832" v="768" actId="20577"/>
          <ac:spMkLst>
            <pc:docMk/>
            <pc:sldMk cId="2249699226" sldId="263"/>
            <ac:spMk id="13" creationId="{B0DDB91D-783E-43C2-ADE1-9517E5BDDBBF}"/>
          </ac:spMkLst>
        </pc:spChg>
      </pc:sldChg>
      <pc:sldChg chg="modSp">
        <pc:chgData name="Tamás Smahajcsik-Szabó" userId="546a0735a13615b2" providerId="LiveId" clId="{0D81B024-2555-47EC-A4F4-105A23F4BD7D}" dt="2018-05-30T11:45:03.832" v="768" actId="20577"/>
        <pc:sldMkLst>
          <pc:docMk/>
          <pc:sldMk cId="616056274" sldId="270"/>
        </pc:sldMkLst>
        <pc:spChg chg="mod">
          <ac:chgData name="Tamás Smahajcsik-Szabó" userId="546a0735a13615b2" providerId="LiveId" clId="{0D81B024-2555-47EC-A4F4-105A23F4BD7D}" dt="2018-05-30T11:45:03.832" v="768" actId="20577"/>
          <ac:spMkLst>
            <pc:docMk/>
            <pc:sldMk cId="616056274" sldId="270"/>
            <ac:spMk id="3" creationId="{0CA543D7-5B41-46D8-AC92-47FCEBE94C4F}"/>
          </ac:spMkLst>
        </pc:spChg>
      </pc:sldChg>
      <pc:sldChg chg="modSp">
        <pc:chgData name="Tamás Smahajcsik-Szabó" userId="546a0735a13615b2" providerId="LiveId" clId="{0D81B024-2555-47EC-A4F4-105A23F4BD7D}" dt="2018-05-30T11:45:03.832" v="768" actId="20577"/>
        <pc:sldMkLst>
          <pc:docMk/>
          <pc:sldMk cId="3517572667" sldId="271"/>
        </pc:sldMkLst>
        <pc:spChg chg="mod">
          <ac:chgData name="Tamás Smahajcsik-Szabó" userId="546a0735a13615b2" providerId="LiveId" clId="{0D81B024-2555-47EC-A4F4-105A23F4BD7D}" dt="2018-05-30T11:45:03.832" v="768" actId="20577"/>
          <ac:spMkLst>
            <pc:docMk/>
            <pc:sldMk cId="3517572667" sldId="271"/>
            <ac:spMk id="8" creationId="{3C90F106-6CBB-4FEB-AD37-74884BF34DDC}"/>
          </ac:spMkLst>
        </pc:spChg>
        <pc:spChg chg="mod">
          <ac:chgData name="Tamás Smahajcsik-Szabó" userId="546a0735a13615b2" providerId="LiveId" clId="{0D81B024-2555-47EC-A4F4-105A23F4BD7D}" dt="2018-05-30T11:45:03.832" v="768" actId="20577"/>
          <ac:spMkLst>
            <pc:docMk/>
            <pc:sldMk cId="3517572667" sldId="271"/>
            <ac:spMk id="10" creationId="{FEF588A1-A0E6-412C-BFB5-57DC7398DE32}"/>
          </ac:spMkLst>
        </pc:spChg>
      </pc:sldChg>
      <pc:sldChg chg="modSp">
        <pc:chgData name="Tamás Smahajcsik-Szabó" userId="546a0735a13615b2" providerId="LiveId" clId="{0D81B024-2555-47EC-A4F4-105A23F4BD7D}" dt="2018-05-30T11:45:03.832" v="768" actId="20577"/>
        <pc:sldMkLst>
          <pc:docMk/>
          <pc:sldMk cId="118557" sldId="272"/>
        </pc:sldMkLst>
        <pc:spChg chg="mod">
          <ac:chgData name="Tamás Smahajcsik-Szabó" userId="546a0735a13615b2" providerId="LiveId" clId="{0D81B024-2555-47EC-A4F4-105A23F4BD7D}" dt="2018-05-30T11:45:03.832" v="768" actId="20577"/>
          <ac:spMkLst>
            <pc:docMk/>
            <pc:sldMk cId="118557" sldId="272"/>
            <ac:spMk id="6" creationId="{C9C8DD03-37E2-4099-AC6F-A660DB1D6C39}"/>
          </ac:spMkLst>
        </pc:spChg>
        <pc:graphicFrameChg chg="mod">
          <ac:chgData name="Tamás Smahajcsik-Szabó" userId="546a0735a13615b2" providerId="LiveId" clId="{0D81B024-2555-47EC-A4F4-105A23F4BD7D}" dt="2018-05-30T11:45:03.832" v="768" actId="20577"/>
          <ac:graphicFrameMkLst>
            <pc:docMk/>
            <pc:sldMk cId="118557" sldId="272"/>
            <ac:graphicFrameMk id="7" creationId="{E0AC3618-7A87-47FF-80DB-A3738B72FEB7}"/>
          </ac:graphicFrameMkLst>
        </pc:graphicFrameChg>
      </pc:sldChg>
      <pc:sldChg chg="modSp">
        <pc:chgData name="Tamás Smahajcsik-Szabó" userId="546a0735a13615b2" providerId="LiveId" clId="{0D81B024-2555-47EC-A4F4-105A23F4BD7D}" dt="2018-05-30T11:45:03.832" v="768" actId="20577"/>
        <pc:sldMkLst>
          <pc:docMk/>
          <pc:sldMk cId="3975362503" sldId="273"/>
        </pc:sldMkLst>
        <pc:spChg chg="mod">
          <ac:chgData name="Tamás Smahajcsik-Szabó" userId="546a0735a13615b2" providerId="LiveId" clId="{0D81B024-2555-47EC-A4F4-105A23F4BD7D}" dt="2018-05-30T11:45:03.832" v="768" actId="20577"/>
          <ac:spMkLst>
            <pc:docMk/>
            <pc:sldMk cId="3975362503" sldId="273"/>
            <ac:spMk id="7" creationId="{BE80E2AB-F331-46D1-874F-8840743795B7}"/>
          </ac:spMkLst>
        </pc:spChg>
      </pc:sldChg>
      <pc:sldChg chg="modSp">
        <pc:chgData name="Tamás Smahajcsik-Szabó" userId="546a0735a13615b2" providerId="LiveId" clId="{0D81B024-2555-47EC-A4F4-105A23F4BD7D}" dt="2018-05-30T11:45:03.832" v="768" actId="20577"/>
        <pc:sldMkLst>
          <pc:docMk/>
          <pc:sldMk cId="879335329" sldId="274"/>
        </pc:sldMkLst>
        <pc:spChg chg="mod">
          <ac:chgData name="Tamás Smahajcsik-Szabó" userId="546a0735a13615b2" providerId="LiveId" clId="{0D81B024-2555-47EC-A4F4-105A23F4BD7D}" dt="2018-05-30T11:45:03.832" v="768" actId="20577"/>
          <ac:spMkLst>
            <pc:docMk/>
            <pc:sldMk cId="879335329" sldId="274"/>
            <ac:spMk id="6" creationId="{79E1AE11-5BAD-467B-AB1C-8B2EA60D33BA}"/>
          </ac:spMkLst>
        </pc:spChg>
      </pc:sldChg>
      <pc:sldChg chg="addSp modSp">
        <pc:chgData name="Tamás Smahajcsik-Szabó" userId="546a0735a13615b2" providerId="LiveId" clId="{0D81B024-2555-47EC-A4F4-105A23F4BD7D}" dt="2018-05-30T11:45:03.832" v="768" actId="20577"/>
        <pc:sldMkLst>
          <pc:docMk/>
          <pc:sldMk cId="1693518561" sldId="275"/>
        </pc:sldMkLst>
        <pc:spChg chg="mod">
          <ac:chgData name="Tamás Smahajcsik-Szabó" userId="546a0735a13615b2" providerId="LiveId" clId="{0D81B024-2555-47EC-A4F4-105A23F4BD7D}" dt="2018-05-30T11:45:03.832" v="768" actId="20577"/>
          <ac:spMkLst>
            <pc:docMk/>
            <pc:sldMk cId="1693518561" sldId="275"/>
            <ac:spMk id="2" creationId="{DA682800-B39C-4080-9D5D-B070319D5DB7}"/>
          </ac:spMkLst>
        </pc:spChg>
        <pc:spChg chg="mod">
          <ac:chgData name="Tamás Smahajcsik-Szabó" userId="546a0735a13615b2" providerId="LiveId" clId="{0D81B024-2555-47EC-A4F4-105A23F4BD7D}" dt="2018-05-30T11:45:03.832" v="768" actId="20577"/>
          <ac:spMkLst>
            <pc:docMk/>
            <pc:sldMk cId="1693518561" sldId="275"/>
            <ac:spMk id="3" creationId="{318965E1-EA66-46D6-8B5D-181AFAA7D771}"/>
          </ac:spMkLst>
        </pc:spChg>
        <pc:spChg chg="add mod">
          <ac:chgData name="Tamás Smahajcsik-Szabó" userId="546a0735a13615b2" providerId="LiveId" clId="{0D81B024-2555-47EC-A4F4-105A23F4BD7D}" dt="2018-05-30T11:45:03.832" v="768" actId="20577"/>
          <ac:spMkLst>
            <pc:docMk/>
            <pc:sldMk cId="1693518561" sldId="275"/>
            <ac:spMk id="4" creationId="{12DDF360-69EF-43B2-BD52-1C747CFCEA0A}"/>
          </ac:spMkLst>
        </pc:spChg>
      </pc:sldChg>
      <pc:sldChg chg="addSp delSp modSp add ord">
        <pc:chgData name="Tamás Smahajcsik-Szabó" userId="546a0735a13615b2" providerId="LiveId" clId="{0D81B024-2555-47EC-A4F4-105A23F4BD7D}" dt="2018-05-30T11:45:03.832" v="768" actId="20577"/>
        <pc:sldMkLst>
          <pc:docMk/>
          <pc:sldMk cId="3662937893" sldId="276"/>
        </pc:sldMkLst>
        <pc:spChg chg="mod">
          <ac:chgData name="Tamás Smahajcsik-Szabó" userId="546a0735a13615b2" providerId="LiveId" clId="{0D81B024-2555-47EC-A4F4-105A23F4BD7D}" dt="2018-05-30T11:45:03.832" v="768" actId="20577"/>
          <ac:spMkLst>
            <pc:docMk/>
            <pc:sldMk cId="3662937893" sldId="276"/>
            <ac:spMk id="2" creationId="{C06C9503-5B24-4AD2-AF18-0AD8180B44C3}"/>
          </ac:spMkLst>
        </pc:spChg>
        <pc:spChg chg="add del">
          <ac:chgData name="Tamás Smahajcsik-Szabó" userId="546a0735a13615b2" providerId="LiveId" clId="{0D81B024-2555-47EC-A4F4-105A23F4BD7D}" dt="2018-05-30T11:35:32.604" v="259" actId="478"/>
          <ac:spMkLst>
            <pc:docMk/>
            <pc:sldMk cId="3662937893" sldId="276"/>
            <ac:spMk id="3" creationId="{D7F8B20D-0655-431C-AE10-3D164423CE74}"/>
          </ac:spMkLst>
        </pc:spChg>
        <pc:spChg chg="del">
          <ac:chgData name="Tamás Smahajcsik-Szabó" userId="546a0735a13615b2" providerId="LiveId" clId="{0D81B024-2555-47EC-A4F4-105A23F4BD7D}" dt="2018-05-29T17:52:04.919" v="52" actId="478"/>
          <ac:spMkLst>
            <pc:docMk/>
            <pc:sldMk cId="3662937893" sldId="276"/>
            <ac:spMk id="3" creationId="{3F779B25-028E-45B6-B13F-4C9F3C43650D}"/>
          </ac:spMkLst>
        </pc:spChg>
        <pc:spChg chg="add mod">
          <ac:chgData name="Tamás Smahajcsik-Szabó" userId="546a0735a13615b2" providerId="LiveId" clId="{0D81B024-2555-47EC-A4F4-105A23F4BD7D}" dt="2018-05-30T11:45:03.832" v="768" actId="20577"/>
          <ac:spMkLst>
            <pc:docMk/>
            <pc:sldMk cId="3662937893" sldId="276"/>
            <ac:spMk id="5" creationId="{2AFE33B1-334E-4502-AF89-4307E8ACD46D}"/>
          </ac:spMkLst>
        </pc:spChg>
        <pc:picChg chg="add mod">
          <ac:chgData name="Tamás Smahajcsik-Szabó" userId="546a0735a13615b2" providerId="LiveId" clId="{0D81B024-2555-47EC-A4F4-105A23F4BD7D}" dt="2018-05-30T11:41:15.199" v="401" actId="1076"/>
          <ac:picMkLst>
            <pc:docMk/>
            <pc:sldMk cId="3662937893" sldId="276"/>
            <ac:picMk id="4" creationId="{93BCE885-5656-4A46-AA10-9514A9049B99}"/>
          </ac:picMkLst>
        </pc:picChg>
      </pc:sldChg>
      <pc:sldChg chg="addSp delSp modSp add">
        <pc:chgData name="Tamás Smahajcsik-Szabó" userId="546a0735a13615b2" providerId="LiveId" clId="{0D81B024-2555-47EC-A4F4-105A23F4BD7D}" dt="2018-05-30T11:39:04.850" v="400" actId="20577"/>
        <pc:sldMkLst>
          <pc:docMk/>
          <pc:sldMk cId="2122563285" sldId="277"/>
        </pc:sldMkLst>
        <pc:spChg chg="mod">
          <ac:chgData name="Tamás Smahajcsik-Szabó" userId="546a0735a13615b2" providerId="LiveId" clId="{0D81B024-2555-47EC-A4F4-105A23F4BD7D}" dt="2018-05-30T11:37:43.567" v="335" actId="20577"/>
          <ac:spMkLst>
            <pc:docMk/>
            <pc:sldMk cId="2122563285" sldId="277"/>
            <ac:spMk id="2" creationId="{C06C9503-5B24-4AD2-AF18-0AD8180B44C3}"/>
          </ac:spMkLst>
        </pc:spChg>
        <pc:spChg chg="mod">
          <ac:chgData name="Tamás Smahajcsik-Szabó" userId="546a0735a13615b2" providerId="LiveId" clId="{0D81B024-2555-47EC-A4F4-105A23F4BD7D}" dt="2018-05-30T11:37:25.796" v="303" actId="20577"/>
          <ac:spMkLst>
            <pc:docMk/>
            <pc:sldMk cId="2122563285" sldId="277"/>
            <ac:spMk id="5" creationId="{2AFE33B1-334E-4502-AF89-4307E8ACD46D}"/>
          </ac:spMkLst>
        </pc:spChg>
        <pc:spChg chg="add mod">
          <ac:chgData name="Tamás Smahajcsik-Szabó" userId="546a0735a13615b2" providerId="LiveId" clId="{0D81B024-2555-47EC-A4F4-105A23F4BD7D}" dt="2018-05-30T11:37:13.958" v="281" actId="1076"/>
          <ac:spMkLst>
            <pc:docMk/>
            <pc:sldMk cId="2122563285" sldId="277"/>
            <ac:spMk id="8" creationId="{F9E68178-6E0F-4293-A428-E794C21A44EC}"/>
          </ac:spMkLst>
        </pc:spChg>
        <pc:spChg chg="add mod">
          <ac:chgData name="Tamás Smahajcsik-Szabó" userId="546a0735a13615b2" providerId="LiveId" clId="{0D81B024-2555-47EC-A4F4-105A23F4BD7D}" dt="2018-05-30T11:37:13.958" v="281" actId="1076"/>
          <ac:spMkLst>
            <pc:docMk/>
            <pc:sldMk cId="2122563285" sldId="277"/>
            <ac:spMk id="9" creationId="{D73EF2BA-8964-41A3-BCA2-D690F3C65A4C}"/>
          </ac:spMkLst>
        </pc:spChg>
        <pc:picChg chg="del">
          <ac:chgData name="Tamás Smahajcsik-Szabó" userId="546a0735a13615b2" providerId="LiveId" clId="{0D81B024-2555-47EC-A4F4-105A23F4BD7D}" dt="2018-05-30T11:36:42.886" v="275" actId="478"/>
          <ac:picMkLst>
            <pc:docMk/>
            <pc:sldMk cId="2122563285" sldId="277"/>
            <ac:picMk id="4" creationId="{93BCE885-5656-4A46-AA10-9514A9049B99}"/>
          </ac:picMkLst>
        </pc:picChg>
        <pc:picChg chg="add mod">
          <ac:chgData name="Tamás Smahajcsik-Szabó" userId="546a0735a13615b2" providerId="LiveId" clId="{0D81B024-2555-47EC-A4F4-105A23F4BD7D}" dt="2018-05-30T11:39:04.850" v="400" actId="20577"/>
          <ac:picMkLst>
            <pc:docMk/>
            <pc:sldMk cId="2122563285" sldId="277"/>
            <ac:picMk id="6" creationId="{A07B3E58-E849-4C98-B66A-8DF6C4AAFE06}"/>
          </ac:picMkLst>
        </pc:picChg>
        <pc:picChg chg="add mod">
          <ac:chgData name="Tamás Smahajcsik-Szabó" userId="546a0735a13615b2" providerId="LiveId" clId="{0D81B024-2555-47EC-A4F4-105A23F4BD7D}" dt="2018-05-30T11:39:04.850" v="400" actId="20577"/>
          <ac:picMkLst>
            <pc:docMk/>
            <pc:sldMk cId="2122563285" sldId="277"/>
            <ac:picMk id="7" creationId="{650DB1AD-C60A-48D3-8B4A-769CDC18B04F}"/>
          </ac:picMkLst>
        </pc:picChg>
      </pc:sldChg>
      <pc:sldChg chg="modSp add">
        <pc:chgData name="Tamás Smahajcsik-Szabó" userId="546a0735a13615b2" providerId="LiveId" clId="{0D81B024-2555-47EC-A4F4-105A23F4BD7D}" dt="2018-05-30T11:49:23.398" v="1151" actId="5793"/>
        <pc:sldMkLst>
          <pc:docMk/>
          <pc:sldMk cId="2561955333" sldId="278"/>
        </pc:sldMkLst>
        <pc:spChg chg="mod">
          <ac:chgData name="Tamás Smahajcsik-Szabó" userId="546a0735a13615b2" providerId="LiveId" clId="{0D81B024-2555-47EC-A4F4-105A23F4BD7D}" dt="2018-05-30T11:42:54.411" v="424" actId="2711"/>
          <ac:spMkLst>
            <pc:docMk/>
            <pc:sldMk cId="2561955333" sldId="278"/>
            <ac:spMk id="2" creationId="{DD447478-3D65-498A-A18D-3C956C47F6C2}"/>
          </ac:spMkLst>
        </pc:spChg>
        <pc:spChg chg="mod">
          <ac:chgData name="Tamás Smahajcsik-Szabó" userId="546a0735a13615b2" providerId="LiveId" clId="{0D81B024-2555-47EC-A4F4-105A23F4BD7D}" dt="2018-05-30T11:49:23.398" v="1151" actId="5793"/>
          <ac:spMkLst>
            <pc:docMk/>
            <pc:sldMk cId="2561955333" sldId="278"/>
            <ac:spMk id="3" creationId="{7EE004E8-3993-4A97-BF16-FFCB48CDA80B}"/>
          </ac:spMkLst>
        </pc:spChg>
      </pc:sldChg>
      <pc:sldChg chg="modSp add">
        <pc:chgData name="Tamás Smahajcsik-Szabó" userId="546a0735a13615b2" providerId="LiveId" clId="{0D81B024-2555-47EC-A4F4-105A23F4BD7D}" dt="2018-05-30T11:53:53.497" v="1923" actId="20577"/>
        <pc:sldMkLst>
          <pc:docMk/>
          <pc:sldMk cId="626209723" sldId="279"/>
        </pc:sldMkLst>
        <pc:spChg chg="mod">
          <ac:chgData name="Tamás Smahajcsik-Szabó" userId="546a0735a13615b2" providerId="LiveId" clId="{0D81B024-2555-47EC-A4F4-105A23F4BD7D}" dt="2018-05-30T11:50:03.443" v="1170" actId="2711"/>
          <ac:spMkLst>
            <pc:docMk/>
            <pc:sldMk cId="626209723" sldId="279"/>
            <ac:spMk id="2" creationId="{7C9B9458-5F72-4A57-852A-2F8ED6EAFAF5}"/>
          </ac:spMkLst>
        </pc:spChg>
        <pc:spChg chg="mod">
          <ac:chgData name="Tamás Smahajcsik-Szabó" userId="546a0735a13615b2" providerId="LiveId" clId="{0D81B024-2555-47EC-A4F4-105A23F4BD7D}" dt="2018-05-30T11:53:53.497" v="1923" actId="20577"/>
          <ac:spMkLst>
            <pc:docMk/>
            <pc:sldMk cId="626209723" sldId="279"/>
            <ac:spMk id="3" creationId="{3EE9A47B-BE99-4643-A96A-74AD57630D3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6/1/2018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6/1/2018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6/1/2018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6/1/2018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7152" y="1377785"/>
            <a:ext cx="9016801" cy="2314650"/>
          </a:xfrm>
        </p:spPr>
        <p:txBody>
          <a:bodyPr>
            <a:normAutofit/>
          </a:bodyPr>
          <a:lstStyle/>
          <a:p>
            <a:pPr algn="ctr"/>
            <a:r>
              <a:rPr lang="hu-HU" sz="4800" dirty="0">
                <a:latin typeface="Garamond" panose="02020404030301010803" pitchFamily="18" charset="0"/>
              </a:rPr>
              <a:t>A reliabilitás új megközelítése a figyelmi torzítás kutatásában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6412" y="4451187"/>
            <a:ext cx="9335588" cy="1037190"/>
          </a:xfrm>
        </p:spPr>
        <p:txBody>
          <a:bodyPr>
            <a:normAutofit fontScale="92500" lnSpcReduction="20000"/>
          </a:bodyPr>
          <a:lstStyle/>
          <a:p>
            <a:r>
              <a:rPr lang="hu-HU" dirty="0">
                <a:latin typeface="Garamond" panose="02020404030301010803" pitchFamily="18" charset="0"/>
              </a:rPr>
              <a:t>ELTE – Pszichológiai és Pedagógiai Kar</a:t>
            </a:r>
          </a:p>
          <a:p>
            <a:r>
              <a:rPr lang="hu-HU" sz="1800" dirty="0">
                <a:latin typeface="Garamond" panose="02020404030301010803" pitchFamily="18" charset="0"/>
              </a:rPr>
              <a:t>Klinikai és Egészségpszichológia Tanszék</a:t>
            </a:r>
          </a:p>
          <a:p>
            <a:endParaRPr lang="hu-HU" sz="1800" dirty="0">
              <a:latin typeface="Garamond" panose="02020404030301010803" pitchFamily="18" charset="0"/>
            </a:endParaRPr>
          </a:p>
          <a:p>
            <a:pPr algn="r"/>
            <a:r>
              <a:rPr lang="hu-HU" sz="1900" dirty="0">
                <a:latin typeface="Garamond" panose="02020404030301010803" pitchFamily="18" charset="0"/>
              </a:rPr>
              <a:t>Smahajcsik-Szabó Tamás, Kocsel Natália, Szabó Edina, Kökönyei Gyöngyi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D073C-4156-4BEC-93D8-F7004CE07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68" y="4451187"/>
            <a:ext cx="1037190" cy="103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E7A4F-C6C1-4A49-B81E-AB375444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Garamond" panose="02020404030301010803" pitchFamily="18" charset="0"/>
              </a:rPr>
              <a:t>A reakcióidővel történő elemzés sajátosságai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543D7-5B41-46D8-AC92-47FCEBE94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2020388"/>
            <a:ext cx="10955383" cy="4837611"/>
          </a:xfrm>
        </p:spPr>
        <p:txBody>
          <a:bodyPr>
            <a:normAutofit fontScale="85000" lnSpcReduction="20000"/>
          </a:bodyPr>
          <a:lstStyle/>
          <a:p>
            <a:r>
              <a:rPr lang="hu-HU" dirty="0">
                <a:latin typeface="Garamond" panose="02020404030301010803" pitchFamily="18" charset="0"/>
              </a:rPr>
              <a:t>Számos vizsgálat (lásd </a:t>
            </a:r>
            <a:r>
              <a:rPr lang="hu-HU" b="1" dirty="0">
                <a:latin typeface="Garamond" panose="02020404030301010803" pitchFamily="18" charset="0"/>
              </a:rPr>
              <a:t>Wilcox, 2017) </a:t>
            </a:r>
            <a:r>
              <a:rPr lang="hu-HU" dirty="0">
                <a:latin typeface="Garamond" panose="02020404030301010803" pitchFamily="18" charset="0"/>
              </a:rPr>
              <a:t>igazolja, hogy a centrális tendencián alapuló hagyományos megközelítés, mely gyakran ANOVA-t alkalmaz reakcióidőkben mutatkozó csoportközi kutatások kimutatására, az </a:t>
            </a:r>
            <a:r>
              <a:rPr lang="hu-HU" b="1" dirty="0">
                <a:latin typeface="Garamond" panose="02020404030301010803" pitchFamily="18" charset="0"/>
              </a:rPr>
              <a:t>átlagot</a:t>
            </a:r>
            <a:r>
              <a:rPr lang="hu-HU" dirty="0">
                <a:latin typeface="Garamond" panose="02020404030301010803" pitchFamily="18" charset="0"/>
              </a:rPr>
              <a:t> és a </a:t>
            </a:r>
            <a:r>
              <a:rPr lang="hu-HU" b="1" dirty="0">
                <a:latin typeface="Garamond" panose="02020404030301010803" pitchFamily="18" charset="0"/>
              </a:rPr>
              <a:t>szórást</a:t>
            </a:r>
            <a:r>
              <a:rPr lang="hu-HU" dirty="0">
                <a:latin typeface="Garamond" panose="02020404030301010803" pitchFamily="18" charset="0"/>
              </a:rPr>
              <a:t> veszi alapul, melyek pedig érzékenyek az eloszlásban meglévő </a:t>
            </a:r>
            <a:r>
              <a:rPr lang="hu-HU" i="1" dirty="0">
                <a:latin typeface="Garamond" panose="02020404030301010803" pitchFamily="18" charset="0"/>
              </a:rPr>
              <a:t>outlierekre</a:t>
            </a:r>
            <a:r>
              <a:rPr lang="hu-HU" dirty="0">
                <a:latin typeface="Garamond" panose="02020404030301010803" pitchFamily="18" charset="0"/>
              </a:rPr>
              <a:t> és hamis próbastatisztikákhoz vezetnek.</a:t>
            </a:r>
          </a:p>
          <a:p>
            <a:r>
              <a:rPr lang="hu-HU" dirty="0">
                <a:latin typeface="Garamond" panose="02020404030301010803" pitchFamily="18" charset="0"/>
              </a:rPr>
              <a:t>Az un. </a:t>
            </a:r>
            <a:r>
              <a:rPr lang="hu-HU" i="1" dirty="0">
                <a:latin typeface="Garamond" panose="02020404030301010803" pitchFamily="18" charset="0"/>
              </a:rPr>
              <a:t>measure of location és measure of scale </a:t>
            </a:r>
            <a:r>
              <a:rPr lang="hu-HU" dirty="0">
                <a:latin typeface="Garamond" panose="02020404030301010803" pitchFamily="18" charset="0"/>
              </a:rPr>
              <a:t>kérdésében érdemes robusztus változatokat használni, lásd </a:t>
            </a:r>
            <a:r>
              <a:rPr lang="hu-HU" b="1" dirty="0">
                <a:latin typeface="Garamond" panose="02020404030301010803" pitchFamily="18" charset="0"/>
              </a:rPr>
              <a:t>Wilcox, 2017.</a:t>
            </a:r>
            <a:endParaRPr lang="hu-HU" dirty="0">
              <a:latin typeface="Garamond" panose="02020404030301010803" pitchFamily="18" charset="0"/>
            </a:endParaRPr>
          </a:p>
          <a:p>
            <a:r>
              <a:rPr lang="hu-HU" dirty="0">
                <a:latin typeface="Garamond" panose="02020404030301010803" pitchFamily="18" charset="0"/>
              </a:rPr>
              <a:t>Gyakori az outlierek eltávolítása és a küszöbértékek mentén való szűrés, melynek elméleti háttere, hogy a 100 ms alatti válasz kevésnek vélt ingerészlelésre és arra adott válasz megszervezésére, e módszerek gyakran vezetnek valóban meglévő, szisztematikus variancia eltávolításához.</a:t>
            </a:r>
          </a:p>
          <a:p>
            <a:r>
              <a:rPr lang="hu-HU" dirty="0">
                <a:latin typeface="Garamond" panose="02020404030301010803" pitchFamily="18" charset="0"/>
              </a:rPr>
              <a:t>Ehelyett a teljes eloszlás vizsgálata indokolt:</a:t>
            </a:r>
          </a:p>
          <a:p>
            <a:r>
              <a:rPr lang="hu-HU" dirty="0">
                <a:latin typeface="Garamond" panose="02020404030301010803" pitchFamily="18" charset="0"/>
              </a:rPr>
              <a:t> Hagyományos parametrikus eljárások az ADHD-s gyerekek elnyúlt reakciódőit igazolták kontroll csoporttal összevetésben, de ha külön elemezték az eloszlás normális és exponenciális részeiben mutatkozó mintázatokat, az eredeti csoportközi különbség nem állta meg a helyét a </a:t>
            </a:r>
            <a:r>
              <a:rPr lang="hu-HU" b="1" dirty="0">
                <a:latin typeface="Garamond" panose="02020404030301010803" pitchFamily="18" charset="0"/>
              </a:rPr>
              <a:t>normális eloszlásban</a:t>
            </a:r>
            <a:r>
              <a:rPr lang="hu-HU" dirty="0">
                <a:latin typeface="Garamond" panose="02020404030301010803" pitchFamily="18" charset="0"/>
              </a:rPr>
              <a:t>; az </a:t>
            </a:r>
            <a:r>
              <a:rPr lang="hu-HU" b="1" dirty="0">
                <a:latin typeface="Garamond" panose="02020404030301010803" pitchFamily="18" charset="0"/>
              </a:rPr>
              <a:t>exponenciális eloszlás </a:t>
            </a:r>
            <a:r>
              <a:rPr lang="hu-HU" dirty="0">
                <a:latin typeface="Garamond" panose="02020404030301010803" pitchFamily="18" charset="0"/>
              </a:rPr>
              <a:t>azt igazolta, hogy az ADHD-s gyerekek sokszor gyorsabbak, de hajlamosak figyelmi szinten letapadni. Az ilyen mintáztatokat a hagyományos módszerek nem érnek tetten </a:t>
            </a:r>
            <a:r>
              <a:rPr lang="hu-HU" b="1" dirty="0">
                <a:latin typeface="Garamond" panose="02020404030301010803" pitchFamily="18" charset="0"/>
              </a:rPr>
              <a:t>(Hervey, 2006).</a:t>
            </a:r>
          </a:p>
          <a:p>
            <a:r>
              <a:rPr lang="hu-HU" dirty="0">
                <a:latin typeface="Garamond" panose="02020404030301010803" pitchFamily="18" charset="0"/>
              </a:rPr>
              <a:t>Kimutatták továbbá az </a:t>
            </a:r>
            <a:r>
              <a:rPr lang="hu-HU" i="1" dirty="0">
                <a:latin typeface="Garamond" panose="02020404030301010803" pitchFamily="18" charset="0"/>
              </a:rPr>
              <a:t>inter-stimulus-interval</a:t>
            </a:r>
            <a:r>
              <a:rPr lang="hu-HU" dirty="0">
                <a:latin typeface="Garamond" panose="02020404030301010803" pitchFamily="18" charset="0"/>
              </a:rPr>
              <a:t> (ISI) hatását is.</a:t>
            </a:r>
          </a:p>
        </p:txBody>
      </p:sp>
    </p:spTree>
    <p:extLst>
      <p:ext uri="{BB962C8B-B14F-4D97-AF65-F5344CB8AC3E}">
        <p14:creationId xmlns:p14="http://schemas.microsoft.com/office/powerpoint/2010/main" val="61605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Garamond" panose="02020404030301010803" pitchFamily="18" charset="0"/>
              </a:rPr>
              <a:t>Az ABV-index</a:t>
            </a:r>
            <a:endParaRPr lang="en-US" dirty="0"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74319" y="1898469"/>
                <a:ext cx="11804469" cy="483325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800" dirty="0">
                    <a:latin typeface="Garamond" panose="02020404030301010803" pitchFamily="18" charset="0"/>
                  </a:rPr>
                  <a:t>A fi</a:t>
                </a:r>
                <a:r>
                  <a:rPr lang="hu-HU" sz="1800" dirty="0">
                    <a:latin typeface="Garamond" panose="02020404030301010803" pitchFamily="18" charset="0"/>
                  </a:rPr>
                  <a:t>gyelmi folyamatok vizsgálatánál, így a jelen kutatásban is használt </a:t>
                </a:r>
                <a:r>
                  <a:rPr lang="hu-HU" sz="1800" b="1" dirty="0">
                    <a:latin typeface="Garamond" panose="02020404030301010803" pitchFamily="18" charset="0"/>
                  </a:rPr>
                  <a:t>dot probe </a:t>
                </a:r>
                <a:r>
                  <a:rPr lang="hu-HU" sz="1800" dirty="0">
                    <a:latin typeface="Garamond" panose="02020404030301010803" pitchFamily="18" charset="0"/>
                  </a:rPr>
                  <a:t>tesztek révén nyert reakcióidő adatok azt mutatják, egyes csoportok, így </a:t>
                </a:r>
              </a:p>
              <a:p>
                <a:r>
                  <a:rPr lang="en-US" sz="1800" i="1" dirty="0">
                    <a:latin typeface="Garamond" panose="02020404030301010803" pitchFamily="18" charset="0"/>
                  </a:rPr>
                  <a:t>ADHD-s gyerekek </a:t>
                </a:r>
                <a:r>
                  <a:rPr lang="en-US" sz="1800" b="1" dirty="0">
                    <a:latin typeface="Garamond" panose="02020404030301010803" pitchFamily="18" charset="0"/>
                  </a:rPr>
                  <a:t>(Epstein et al., 2011), </a:t>
                </a:r>
                <a:endParaRPr lang="hu-HU" sz="1800" b="1" dirty="0">
                  <a:latin typeface="Garamond" panose="02020404030301010803" pitchFamily="18" charset="0"/>
                </a:endParaRPr>
              </a:p>
              <a:p>
                <a:r>
                  <a:rPr lang="en-US" sz="1800" i="1" dirty="0">
                    <a:latin typeface="Garamond" panose="02020404030301010803" pitchFamily="18" charset="0"/>
                  </a:rPr>
                  <a:t>PTSD-vel </a:t>
                </a:r>
                <a:r>
                  <a:rPr lang="hu-HU" sz="1800" i="1" dirty="0">
                    <a:latin typeface="Garamond" panose="02020404030301010803" pitchFamily="18" charset="0"/>
                  </a:rPr>
                  <a:t>diagnosztizált veteránok </a:t>
                </a:r>
                <a:r>
                  <a:rPr lang="hu-HU" sz="1800" b="1" dirty="0">
                    <a:latin typeface="Garamond" panose="02020404030301010803" pitchFamily="18" charset="0"/>
                  </a:rPr>
                  <a:t>(Iacoviello et al., 2014) </a:t>
                </a:r>
                <a:r>
                  <a:rPr lang="hu-HU" sz="1800" dirty="0">
                    <a:latin typeface="Garamond" panose="02020404030301010803" pitchFamily="18" charset="0"/>
                  </a:rPr>
                  <a:t>esetén a személyen belüli figyelmi variancia (ABV) </a:t>
                </a:r>
                <a:r>
                  <a:rPr lang="hu-HU" sz="1800" b="1" dirty="0">
                    <a:latin typeface="Garamond" panose="02020404030301010803" pitchFamily="18" charset="0"/>
                  </a:rPr>
                  <a:t>magasabb</a:t>
                </a:r>
                <a:r>
                  <a:rPr lang="hu-HU" sz="1800" dirty="0">
                    <a:latin typeface="Garamond" panose="02020404030301010803" pitchFamily="18" charset="0"/>
                  </a:rPr>
                  <a:t> releváns érzelmileg ingerek bemutatásakor</a:t>
                </a:r>
                <a:r>
                  <a:rPr lang="en-US" sz="1800" dirty="0">
                    <a:latin typeface="Garamond" panose="02020404030301010803" pitchFamily="18" charset="0"/>
                  </a:rPr>
                  <a:t> </a:t>
                </a:r>
                <a:r>
                  <a:rPr lang="en-US" sz="1800" b="1" dirty="0">
                    <a:latin typeface="Garamond" panose="02020404030301010803" pitchFamily="18" charset="0"/>
                  </a:rPr>
                  <a:t>(Price at al., 2015). </a:t>
                </a:r>
                <a:endParaRPr lang="hu-HU" sz="1800" b="1" dirty="0">
                  <a:latin typeface="Garamond" panose="02020404030301010803" pitchFamily="18" charset="0"/>
                </a:endParaRPr>
              </a:p>
              <a:p>
                <a:r>
                  <a:rPr lang="hu-HU" sz="1800" dirty="0">
                    <a:latin typeface="Garamond" panose="02020404030301010803" pitchFamily="18" charset="0"/>
                  </a:rPr>
                  <a:t>Az index jó stabilitással bír, így e tesztek esetén reliabilitási mutatóként is használható.</a:t>
                </a:r>
              </a:p>
              <a:p>
                <a:r>
                  <a:rPr lang="hu-HU" sz="1800" dirty="0">
                    <a:latin typeface="Garamond" panose="02020404030301010803" pitchFamily="18" charset="0"/>
                  </a:rPr>
                  <a:t>Az ABV-index számítása követte </a:t>
                </a:r>
                <a:r>
                  <a:rPr lang="hu-HU" sz="1800" b="1" dirty="0">
                    <a:latin typeface="Garamond" panose="02020404030301010803" pitchFamily="18" charset="0"/>
                  </a:rPr>
                  <a:t>Price (et al., 2015) </a:t>
                </a:r>
                <a:r>
                  <a:rPr lang="hu-HU" sz="1800" dirty="0">
                    <a:latin typeface="Garamond" panose="02020404030301010803" pitchFamily="18" charset="0"/>
                  </a:rPr>
                  <a:t>módszertanát, azaz a 114 próbát un. </a:t>
                </a:r>
                <a:r>
                  <a:rPr lang="hu-HU" sz="1800" i="1" dirty="0">
                    <a:latin typeface="Garamond" panose="02020404030301010803" pitchFamily="18" charset="0"/>
                  </a:rPr>
                  <a:t>bin</a:t>
                </a:r>
                <a:r>
                  <a:rPr lang="hu-HU" sz="1800" dirty="0">
                    <a:latin typeface="Garamond" panose="02020404030301010803" pitchFamily="18" charset="0"/>
                  </a:rPr>
                  <a:t>-ekre osztottuk, 29 bin alapján 4 tartománya volt képezhető a próbáknak. </a:t>
                </a:r>
                <a:endParaRPr lang="hu-HU" sz="2800" dirty="0">
                  <a:latin typeface="Garamond" panose="020204040303010108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𝐴𝐵𝑉</m:t>
                          </m:r>
                        </m:e>
                        <m:sub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hu-H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hu-H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sz="2800" i="1">
                                  <a:latin typeface="Cambria Math" panose="02040503050406030204" pitchFamily="18" charset="0"/>
                                </a:rPr>
                                <m:t>𝑣𝑎𝑟</m:t>
                              </m:r>
                              <m:d>
                                <m:dPr>
                                  <m:ctrlP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𝑅𝑇</m:t>
                                      </m:r>
                                      <m:r>
                                        <a:rPr lang="hu-HU" sz="2800" i="1" baseline="-25000">
                                          <a:latin typeface="Cambria Math" panose="02040503050406030204" pitchFamily="18" charset="0"/>
                                        </a:rPr>
                                        <m:t>𝑗𝐼𝐶</m:t>
                                      </m:r>
                                    </m:sub>
                                  </m:sSub>
                                  <m:r>
                                    <a:rPr lang="hu-HU" sz="28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hu-HU" sz="2800" i="1">
                                          <a:latin typeface="Cambria Math" panose="02040503050406030204" pitchFamily="18" charset="0"/>
                                        </a:rPr>
                                        <m:t>𝑅𝑇</m:t>
                                      </m:r>
                                      <m:r>
                                        <a:rPr lang="hu-HU" sz="2800" i="1" baseline="-25000">
                                          <a:latin typeface="Cambria Math" panose="02040503050406030204" pitchFamily="18" charset="0"/>
                                        </a:rPr>
                                        <m:t>𝑗𝐶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hu-HU" sz="28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rad>
                        </m:num>
                        <m:den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hu-HU" sz="2800" b="0" i="1" baseline="-25000" smtClean="0">
                              <a:latin typeface="Cambria Math" panose="02040503050406030204" pitchFamily="18" charset="0"/>
                            </a:rPr>
                            <m:t>𝑅𝑇𝑗</m:t>
                          </m:r>
                        </m:den>
                      </m:f>
                    </m:oMath>
                  </m:oMathPara>
                </a14:m>
                <a:endParaRPr lang="hu-HU" sz="1800" baseline="-25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:r>
                  <a:rPr lang="hu-HU" sz="2800" i="1" baseline="-25000" dirty="0">
                    <a:latin typeface="Garamond" panose="02020404030301010803" pitchFamily="18" charset="0"/>
                  </a:rPr>
                  <a:t>ahol i a binek száma, j a személy sorszáma</a:t>
                </a:r>
              </a:p>
              <a:p>
                <a:r>
                  <a:rPr lang="hu-HU" sz="1800" dirty="0">
                    <a:latin typeface="Garamond" panose="02020404030301010803" pitchFamily="18" charset="0"/>
                  </a:rPr>
                  <a:t>A fenti munkától eltérően azonban, az ABV-indexeket személyenként és binenként az érzelmi ingerek tekintetében is vettük.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74319" y="1898469"/>
                <a:ext cx="11804469" cy="4833257"/>
              </a:xfrm>
              <a:blipFill>
                <a:blip r:embed="rId2"/>
                <a:stretch>
                  <a:fillRect l="-207" t="-757" b="-100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75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C9DE8-3DC1-4155-8A41-7DBC5769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Garamond" panose="02020404030301010803" pitchFamily="18" charset="0"/>
              </a:rPr>
              <a:t>Az ABV-index megoszlása az ingerek érzelmi jellege szerint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79E1AE11-5BAD-467B-AB1C-8B2EA60D33BA}"/>
              </a:ext>
            </a:extLst>
          </p:cNvPr>
          <p:cNvSpPr txBox="1">
            <a:spLocks/>
          </p:cNvSpPr>
          <p:nvPr/>
        </p:nvSpPr>
        <p:spPr>
          <a:xfrm>
            <a:off x="8778840" y="2656859"/>
            <a:ext cx="3491536" cy="5016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000" dirty="0">
                <a:latin typeface="Garamond" panose="02020404030301010803" pitchFamily="18" charset="0"/>
              </a:rPr>
              <a:t>A magasan ruminálók körében a ABV-indexek alacsonyabbak harag és szomorú ingerekre.</a:t>
            </a:r>
          </a:p>
          <a:p>
            <a:r>
              <a:rPr lang="hu-HU" sz="2000" dirty="0">
                <a:latin typeface="Garamond" panose="02020404030301010803" pitchFamily="18" charset="0"/>
              </a:rPr>
              <a:t>Figyelmük nem ragad meg sem szomorú, sem haragvó ingereken oly mértékben mint az alacsonyan ruminálóké.</a:t>
            </a:r>
          </a:p>
        </p:txBody>
      </p:sp>
      <p:pic>
        <p:nvPicPr>
          <p:cNvPr id="10" name="Picture 9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7A483EE-A6C3-4237-A73B-1FE93EAA8B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28456"/>
            <a:ext cx="8778841" cy="501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3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9C1DA-B1AB-4610-BAD2-BBAAE52F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Garamond" panose="02020404030301010803" pitchFamily="18" charset="0"/>
              </a:rPr>
              <a:t>Az ABV-index vizsgálat menete szerinti változása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80E2AB-F331-46D1-874F-884074379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841" y="1828455"/>
            <a:ext cx="3410111" cy="5016481"/>
          </a:xfrm>
        </p:spPr>
        <p:txBody>
          <a:bodyPr>
            <a:normAutofit fontScale="92500" lnSpcReduction="10000"/>
          </a:bodyPr>
          <a:lstStyle/>
          <a:p>
            <a:r>
              <a:rPr lang="hu-HU" sz="1800" dirty="0">
                <a:latin typeface="Garamond" panose="02020404030301010803" pitchFamily="18" charset="0"/>
              </a:rPr>
              <a:t>A magasan ruminálók körében a ABV-indexek binenkénti megoszlása alacsonyabb figyelemben megmutatkozó varianciát mutat.</a:t>
            </a:r>
          </a:p>
          <a:p>
            <a:r>
              <a:rPr lang="hu-HU" sz="1800" dirty="0">
                <a:latin typeface="Garamond" panose="02020404030301010803" pitchFamily="18" charset="0"/>
              </a:rPr>
              <a:t>Fontos ugyanakkor, hogy a </a:t>
            </a:r>
            <a:r>
              <a:rPr lang="hu-HU" sz="1800" b="1" dirty="0">
                <a:latin typeface="Garamond" panose="02020404030301010803" pitchFamily="18" charset="0"/>
              </a:rPr>
              <a:t>rumináló csoportok kialakítása </a:t>
            </a:r>
            <a:r>
              <a:rPr lang="hu-HU" sz="1800" dirty="0">
                <a:latin typeface="Garamond" panose="02020404030301010803" pitchFamily="18" charset="0"/>
              </a:rPr>
              <a:t>nem empirikus módszerrel, hanem önkényesen történt (winsorizált átlag és szórás értékeinek felhasználásával).</a:t>
            </a:r>
          </a:p>
          <a:p>
            <a:r>
              <a:rPr lang="hu-HU" sz="1800" dirty="0">
                <a:latin typeface="Garamond" panose="02020404030301010803" pitchFamily="18" charset="0"/>
              </a:rPr>
              <a:t>A ruminálók egyes csoportjai arányaikban hasonló elemszámmal bírnak.</a:t>
            </a:r>
          </a:p>
          <a:p>
            <a:r>
              <a:rPr lang="hu-HU" sz="1800" dirty="0">
                <a:latin typeface="Garamond" panose="02020404030301010803" pitchFamily="18" charset="0"/>
              </a:rPr>
              <a:t>A látszólagos variancia mögött kevés vizsgálatban résztvevő áll, a válaszadók többsége nem mutat nagy varianciát.</a:t>
            </a:r>
          </a:p>
        </p:txBody>
      </p:sp>
      <p:pic>
        <p:nvPicPr>
          <p:cNvPr id="9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98D01B3-762A-4EA4-A8E3-EAAEFDBAE3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456"/>
            <a:ext cx="8778841" cy="501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6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B9458-5F72-4A57-852A-2F8ED6EA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Garamond" panose="02020404030301010803" pitchFamily="18" charset="0"/>
              </a:rPr>
              <a:t>Megbeszélés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A47B-BE99-4643-A96A-74AD57630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26" y="1994263"/>
            <a:ext cx="10067108" cy="4763588"/>
          </a:xfrm>
        </p:spPr>
        <p:txBody>
          <a:bodyPr>
            <a:normAutofit fontScale="92500"/>
          </a:bodyPr>
          <a:lstStyle/>
          <a:p>
            <a:r>
              <a:rPr lang="hu-HU" dirty="0">
                <a:latin typeface="Garamond" panose="02020404030301010803" pitchFamily="18" charset="0"/>
              </a:rPr>
              <a:t>Az eddigi kutatási eredmények fényében a  </a:t>
            </a:r>
            <a:r>
              <a:rPr lang="hu-HU" b="1" dirty="0">
                <a:latin typeface="Garamond" panose="02020404030301010803" pitchFamily="18" charset="0"/>
              </a:rPr>
              <a:t>küszöbértékekkel</a:t>
            </a:r>
            <a:r>
              <a:rPr lang="hu-HU" dirty="0">
                <a:latin typeface="Garamond" panose="02020404030301010803" pitchFamily="18" charset="0"/>
              </a:rPr>
              <a:t> szűrt reakcióidő-adatok használata erősíthető meg (lásd </a:t>
            </a:r>
            <a:r>
              <a:rPr lang="hu-HU" b="1" dirty="0">
                <a:latin typeface="Garamond" panose="02020404030301010803" pitchFamily="18" charset="0"/>
              </a:rPr>
              <a:t>Price et al., 2015</a:t>
            </a:r>
            <a:r>
              <a:rPr lang="hu-HU" dirty="0">
                <a:latin typeface="Garamond" panose="02020404030301010803" pitchFamily="18" charset="0"/>
              </a:rPr>
              <a:t>).</a:t>
            </a:r>
          </a:p>
          <a:p>
            <a:r>
              <a:rPr lang="hu-HU" dirty="0">
                <a:latin typeface="Garamond" panose="02020404030301010803" pitchFamily="18" charset="0"/>
              </a:rPr>
              <a:t>Noha a </a:t>
            </a:r>
            <a:r>
              <a:rPr lang="hu-HU" b="1" dirty="0">
                <a:latin typeface="Garamond" panose="02020404030301010803" pitchFamily="18" charset="0"/>
              </a:rPr>
              <a:t>winsorizálás</a:t>
            </a:r>
            <a:r>
              <a:rPr lang="hu-HU" dirty="0">
                <a:latin typeface="Garamond" panose="02020404030301010803" pitchFamily="18" charset="0"/>
              </a:rPr>
              <a:t> az adateloszlás normalizálásában jelentős eredményeket tud felmutatni (megalapozva akár klasszikus parametrikus elemzéseket), jelentősen módosítja a megoszlást, a transzformáció fokának mérséklésére érdemes alacsonyabb </a:t>
            </a:r>
            <a:r>
              <a:rPr lang="hu-HU" dirty="0">
                <a:latin typeface="Garamond" panose="02020404030301010803" pitchFamily="18" charset="0"/>
                <a:sym typeface="Symbol" panose="05050102010706020507" pitchFamily="18" charset="2"/>
              </a:rPr>
              <a:t>-értéket (&lt;=20%) választani.</a:t>
            </a:r>
          </a:p>
          <a:p>
            <a:r>
              <a:rPr lang="hu-HU" dirty="0">
                <a:latin typeface="Garamond" panose="02020404030301010803" pitchFamily="18" charset="0"/>
                <a:sym typeface="Symbol" panose="05050102010706020507" pitchFamily="18" charset="2"/>
              </a:rPr>
              <a:t>Az </a:t>
            </a:r>
            <a:r>
              <a:rPr lang="hu-HU" b="1" dirty="0">
                <a:latin typeface="Garamond" panose="02020404030301010803" pitchFamily="18" charset="0"/>
                <a:sym typeface="Symbol" panose="05050102010706020507" pitchFamily="18" charset="2"/>
              </a:rPr>
              <a:t>ABV-index </a:t>
            </a:r>
            <a:r>
              <a:rPr lang="hu-HU" dirty="0">
                <a:latin typeface="Garamond" panose="02020404030301010803" pitchFamily="18" charset="0"/>
                <a:sym typeface="Symbol" panose="05050102010706020507" pitchFamily="18" charset="2"/>
              </a:rPr>
              <a:t>mind kimeneti változóként, mind reliabilitás-indexként használható, személyen és vizsgálati helyzeten belüli variancia kifejezésére egyaránt alkalmas.</a:t>
            </a:r>
          </a:p>
          <a:p>
            <a:r>
              <a:rPr lang="hu-HU" dirty="0">
                <a:latin typeface="Garamond" panose="02020404030301010803" pitchFamily="18" charset="0"/>
                <a:sym typeface="Symbol" panose="05050102010706020507" pitchFamily="18" charset="2"/>
              </a:rPr>
              <a:t>A </a:t>
            </a:r>
            <a:r>
              <a:rPr lang="hu-HU" b="1" dirty="0">
                <a:latin typeface="Garamond" panose="02020404030301010803" pitchFamily="18" charset="0"/>
                <a:sym typeface="Symbol" panose="05050102010706020507" pitchFamily="18" charset="2"/>
              </a:rPr>
              <a:t>binek szélességének </a:t>
            </a:r>
            <a:r>
              <a:rPr lang="hu-HU" dirty="0">
                <a:latin typeface="Garamond" panose="02020404030301010803" pitchFamily="18" charset="0"/>
                <a:sym typeface="Symbol" panose="05050102010706020507" pitchFamily="18" charset="2"/>
              </a:rPr>
              <a:t>meghatározásával a kutató dinamikusan elemezheti az adatmegoszlást.</a:t>
            </a:r>
          </a:p>
          <a:p>
            <a:r>
              <a:rPr lang="hu-HU" dirty="0">
                <a:latin typeface="Garamond" panose="02020404030301010803" pitchFamily="18" charset="0"/>
                <a:sym typeface="Symbol" panose="05050102010706020507" pitchFamily="18" charset="2"/>
              </a:rPr>
              <a:t>Az </a:t>
            </a:r>
            <a:r>
              <a:rPr lang="hu-HU" b="1" dirty="0">
                <a:latin typeface="Garamond" panose="02020404030301010803" pitchFamily="18" charset="0"/>
                <a:sym typeface="Symbol" panose="05050102010706020507" pitchFamily="18" charset="2"/>
              </a:rPr>
              <a:t>a-priori adattisztítás</a:t>
            </a:r>
            <a:r>
              <a:rPr lang="hu-HU" dirty="0">
                <a:latin typeface="Garamond" panose="02020404030301010803" pitchFamily="18" charset="0"/>
                <a:sym typeface="Symbol" panose="05050102010706020507" pitchFamily="18" charset="2"/>
              </a:rPr>
              <a:t> helyett egy a statisztikai modellt követő, reziudálisokon alapuló outlier-szűrés is figyelmet érdemel. </a:t>
            </a:r>
            <a:r>
              <a:rPr lang="hu-HU" b="1" dirty="0">
                <a:latin typeface="Garamond" panose="02020404030301010803" pitchFamily="18" charset="0"/>
                <a:sym typeface="Symbol" panose="05050102010706020507" pitchFamily="18" charset="2"/>
              </a:rPr>
              <a:t>Hervey et al. (2006) </a:t>
            </a:r>
            <a:r>
              <a:rPr lang="hu-HU" dirty="0">
                <a:latin typeface="Garamond" panose="02020404030301010803" pitchFamily="18" charset="0"/>
                <a:sym typeface="Symbol" panose="05050102010706020507" pitchFamily="18" charset="2"/>
              </a:rPr>
              <a:t>utal arra, hogy a normál eloszlás szerinti outlier lehet egy az exponenciális száron lévő klinikai válaszadó is.</a:t>
            </a:r>
            <a:endParaRPr lang="hu-HU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0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82800-B39C-4080-9D5D-B070319D5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Garamond" panose="02020404030301010803" pitchFamily="18" charset="0"/>
              </a:rPr>
              <a:t>Felhasznált irodalom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965E1-EA66-46D6-8B5D-181AFAA7D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08" y="2056685"/>
            <a:ext cx="9557657" cy="4605371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hu-HU" sz="1400" b="1" dirty="0">
                <a:latin typeface="Garamond" panose="02020404030301010803" pitchFamily="18" charset="0"/>
              </a:rPr>
              <a:t>Baayen, R.H. &amp; Milin, P. (2010). </a:t>
            </a:r>
            <a:r>
              <a:rPr lang="hu-HU" sz="1400" dirty="0">
                <a:latin typeface="Garamond" panose="02020404030301010803" pitchFamily="18" charset="0"/>
              </a:rPr>
              <a:t>Analyzing Reaction Times. International Journal of Psychological Research Vol. 3, No. 2. http://revistas.usb.edu.co/index.php/IJPR/article/view/807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hu-HU" sz="1400" b="1" dirty="0" err="1">
                <a:latin typeface="Garamond" panose="02020404030301010803" pitchFamily="18" charset="0"/>
              </a:rPr>
              <a:t>Epstein</a:t>
            </a:r>
            <a:r>
              <a:rPr lang="hu-HU" sz="1400" b="1" dirty="0">
                <a:latin typeface="Garamond" panose="02020404030301010803" pitchFamily="18" charset="0"/>
              </a:rPr>
              <a:t>, J. N.,  </a:t>
            </a:r>
            <a:r>
              <a:rPr lang="hu-HU" sz="1400" b="1" dirty="0" err="1">
                <a:latin typeface="Garamond" panose="02020404030301010803" pitchFamily="18" charset="0"/>
              </a:rPr>
              <a:t>Langberg</a:t>
            </a:r>
            <a:r>
              <a:rPr lang="hu-HU" sz="1400" b="1" dirty="0">
                <a:latin typeface="Garamond" panose="02020404030301010803" pitchFamily="18" charset="0"/>
              </a:rPr>
              <a:t>, J. M., P. J. </a:t>
            </a:r>
            <a:r>
              <a:rPr lang="hu-HU" sz="1400" b="1" dirty="0" err="1">
                <a:latin typeface="Garamond" panose="02020404030301010803" pitchFamily="18" charset="0"/>
              </a:rPr>
              <a:t>Rosen</a:t>
            </a:r>
            <a:r>
              <a:rPr lang="hu-HU" sz="1400" b="1" dirty="0">
                <a:latin typeface="Garamond" panose="02020404030301010803" pitchFamily="18" charset="0"/>
              </a:rPr>
              <a:t>, A. Graham, M. E. </a:t>
            </a:r>
            <a:r>
              <a:rPr lang="hu-HU" sz="1400" b="1" dirty="0" err="1">
                <a:latin typeface="Garamond" panose="02020404030301010803" pitchFamily="18" charset="0"/>
              </a:rPr>
              <a:t>Narad</a:t>
            </a:r>
            <a:r>
              <a:rPr lang="hu-HU" sz="1400" b="1" dirty="0">
                <a:latin typeface="Garamond" panose="02020404030301010803" pitchFamily="18" charset="0"/>
              </a:rPr>
              <a:t>, T. N. </a:t>
            </a:r>
            <a:r>
              <a:rPr lang="hu-HU" sz="1400" b="1" dirty="0" err="1">
                <a:latin typeface="Garamond" panose="02020404030301010803" pitchFamily="18" charset="0"/>
              </a:rPr>
              <a:t>Antonini</a:t>
            </a:r>
            <a:r>
              <a:rPr lang="hu-HU" sz="1400" b="1" dirty="0">
                <a:latin typeface="Garamond" panose="02020404030301010803" pitchFamily="18" charset="0"/>
              </a:rPr>
              <a:t>, W. B. </a:t>
            </a:r>
            <a:r>
              <a:rPr lang="hu-HU" sz="1400" b="1" dirty="0" err="1">
                <a:latin typeface="Garamond" panose="02020404030301010803" pitchFamily="18" charset="0"/>
              </a:rPr>
              <a:t>Brinkham</a:t>
            </a:r>
            <a:r>
              <a:rPr lang="hu-HU" sz="1400" b="1" dirty="0">
                <a:latin typeface="Garamond" panose="02020404030301010803" pitchFamily="18" charset="0"/>
              </a:rPr>
              <a:t>, T. </a:t>
            </a:r>
            <a:r>
              <a:rPr lang="hu-HU" sz="1400" b="1" dirty="0" err="1">
                <a:latin typeface="Garamond" panose="02020404030301010803" pitchFamily="18" charset="0"/>
              </a:rPr>
              <a:t>Froehlich</a:t>
            </a:r>
            <a:r>
              <a:rPr lang="hu-HU" sz="1400" b="1" dirty="0">
                <a:latin typeface="Garamond" panose="02020404030301010803" pitchFamily="18" charset="0"/>
              </a:rPr>
              <a:t>, J. I. Simon, M. Altaye</a:t>
            </a:r>
            <a:r>
              <a:rPr lang="hu-HU" sz="1400" dirty="0">
                <a:latin typeface="Garamond" panose="02020404030301010803" pitchFamily="18" charset="0"/>
              </a:rPr>
              <a:t> (2011). "</a:t>
            </a:r>
            <a:r>
              <a:rPr lang="hu-HU" sz="1400" dirty="0" err="1">
                <a:latin typeface="Garamond" panose="02020404030301010803" pitchFamily="18" charset="0"/>
              </a:rPr>
              <a:t>Evidence</a:t>
            </a:r>
            <a:r>
              <a:rPr lang="hu-HU" sz="1400" dirty="0">
                <a:latin typeface="Garamond" panose="02020404030301010803" pitchFamily="18" charset="0"/>
              </a:rPr>
              <a:t> for </a:t>
            </a:r>
            <a:r>
              <a:rPr lang="hu-HU" sz="1400" dirty="0" err="1">
                <a:latin typeface="Garamond" panose="02020404030301010803" pitchFamily="18" charset="0"/>
              </a:rPr>
              <a:t>higher</a:t>
            </a:r>
            <a:r>
              <a:rPr lang="hu-HU" sz="1400" dirty="0">
                <a:latin typeface="Garamond" panose="02020404030301010803" pitchFamily="18" charset="0"/>
              </a:rPr>
              <a:t> </a:t>
            </a:r>
            <a:r>
              <a:rPr lang="hu-HU" sz="1400" dirty="0" err="1">
                <a:latin typeface="Garamond" panose="02020404030301010803" pitchFamily="18" charset="0"/>
              </a:rPr>
              <a:t>reaction</a:t>
            </a:r>
            <a:r>
              <a:rPr lang="hu-HU" sz="1400" dirty="0">
                <a:latin typeface="Garamond" panose="02020404030301010803" pitchFamily="18" charset="0"/>
              </a:rPr>
              <a:t> </a:t>
            </a:r>
            <a:r>
              <a:rPr lang="hu-HU" sz="1400" dirty="0" err="1">
                <a:latin typeface="Garamond" panose="02020404030301010803" pitchFamily="18" charset="0"/>
              </a:rPr>
              <a:t>time</a:t>
            </a:r>
            <a:r>
              <a:rPr lang="hu-HU" sz="1400" dirty="0">
                <a:latin typeface="Garamond" panose="02020404030301010803" pitchFamily="18" charset="0"/>
              </a:rPr>
              <a:t> variability for </a:t>
            </a:r>
            <a:r>
              <a:rPr lang="hu-HU" sz="1400" dirty="0" err="1">
                <a:latin typeface="Garamond" panose="02020404030301010803" pitchFamily="18" charset="0"/>
              </a:rPr>
              <a:t>children</a:t>
            </a:r>
            <a:r>
              <a:rPr lang="hu-HU" sz="1400" dirty="0">
                <a:latin typeface="Garamond" panose="02020404030301010803" pitchFamily="18" charset="0"/>
              </a:rPr>
              <a:t> with ADHD on a </a:t>
            </a:r>
            <a:r>
              <a:rPr lang="hu-HU" sz="1400" dirty="0" err="1">
                <a:latin typeface="Garamond" panose="02020404030301010803" pitchFamily="18" charset="0"/>
              </a:rPr>
              <a:t>range</a:t>
            </a:r>
            <a:r>
              <a:rPr lang="hu-HU" sz="1400" dirty="0">
                <a:latin typeface="Garamond" panose="02020404030301010803" pitchFamily="18" charset="0"/>
              </a:rPr>
              <a:t> of </a:t>
            </a:r>
            <a:r>
              <a:rPr lang="hu-HU" sz="1400" dirty="0" err="1">
                <a:latin typeface="Garamond" panose="02020404030301010803" pitchFamily="18" charset="0"/>
              </a:rPr>
              <a:t>cognitive</a:t>
            </a:r>
            <a:r>
              <a:rPr lang="hu-HU" sz="1400" dirty="0">
                <a:latin typeface="Garamond" panose="02020404030301010803" pitchFamily="18" charset="0"/>
              </a:rPr>
              <a:t> </a:t>
            </a:r>
            <a:r>
              <a:rPr lang="hu-HU" sz="1400" dirty="0" err="1">
                <a:latin typeface="Garamond" panose="02020404030301010803" pitchFamily="18" charset="0"/>
              </a:rPr>
              <a:t>tasks</a:t>
            </a:r>
            <a:r>
              <a:rPr lang="hu-HU" sz="1400" dirty="0">
                <a:latin typeface="Garamond" panose="02020404030301010803" pitchFamily="18" charset="0"/>
              </a:rPr>
              <a:t> </a:t>
            </a:r>
            <a:r>
              <a:rPr lang="hu-HU" sz="1400" dirty="0" err="1">
                <a:latin typeface="Garamond" panose="02020404030301010803" pitchFamily="18" charset="0"/>
              </a:rPr>
              <a:t>including</a:t>
            </a:r>
            <a:r>
              <a:rPr lang="hu-HU" sz="1400" dirty="0">
                <a:latin typeface="Garamond" panose="02020404030301010803" pitchFamily="18" charset="0"/>
              </a:rPr>
              <a:t> </a:t>
            </a:r>
            <a:r>
              <a:rPr lang="hu-HU" sz="1400" dirty="0" err="1">
                <a:latin typeface="Garamond" panose="02020404030301010803" pitchFamily="18" charset="0"/>
              </a:rPr>
              <a:t>reward</a:t>
            </a:r>
            <a:r>
              <a:rPr lang="hu-HU" sz="1400" dirty="0">
                <a:latin typeface="Garamond" panose="02020404030301010803" pitchFamily="18" charset="0"/>
              </a:rPr>
              <a:t> and event rate </a:t>
            </a:r>
            <a:r>
              <a:rPr lang="hu-HU" sz="1400" dirty="0" err="1">
                <a:latin typeface="Garamond" panose="02020404030301010803" pitchFamily="18" charset="0"/>
              </a:rPr>
              <a:t>manipulations</a:t>
            </a:r>
            <a:r>
              <a:rPr lang="hu-HU" sz="1400" dirty="0">
                <a:latin typeface="Garamond" panose="02020404030301010803" pitchFamily="18" charset="0"/>
              </a:rPr>
              <a:t>." </a:t>
            </a:r>
            <a:r>
              <a:rPr lang="hu-HU" sz="1400" dirty="0" err="1">
                <a:latin typeface="Garamond" panose="02020404030301010803" pitchFamily="18" charset="0"/>
              </a:rPr>
              <a:t>Neuropsychology</a:t>
            </a:r>
            <a:r>
              <a:rPr lang="hu-HU" sz="1400" dirty="0">
                <a:latin typeface="Garamond" panose="02020404030301010803" pitchFamily="18" charset="0"/>
              </a:rPr>
              <a:t> 25.(4.): 427 - 441.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hu-HU" sz="1400" b="1" dirty="0" err="1">
                <a:latin typeface="Garamond" panose="02020404030301010803" pitchFamily="18" charset="0"/>
              </a:rPr>
              <a:t>Hervey</a:t>
            </a:r>
            <a:r>
              <a:rPr lang="hu-HU" sz="1400" b="1" dirty="0">
                <a:latin typeface="Garamond" panose="02020404030301010803" pitchFamily="18" charset="0"/>
              </a:rPr>
              <a:t>, A.S., </a:t>
            </a:r>
            <a:r>
              <a:rPr lang="hu-HU" sz="1400" b="1" dirty="0" err="1">
                <a:latin typeface="Garamond" panose="02020404030301010803" pitchFamily="18" charset="0"/>
              </a:rPr>
              <a:t>Epstein</a:t>
            </a:r>
            <a:r>
              <a:rPr lang="hu-HU" sz="1400" b="1" dirty="0">
                <a:latin typeface="Garamond" panose="02020404030301010803" pitchFamily="18" charset="0"/>
              </a:rPr>
              <a:t> J.N., Curry J.F., </a:t>
            </a:r>
            <a:r>
              <a:rPr lang="hu-HU" sz="1400" b="1" dirty="0" err="1">
                <a:latin typeface="Garamond" panose="02020404030301010803" pitchFamily="18" charset="0"/>
              </a:rPr>
              <a:t>Tonev</a:t>
            </a:r>
            <a:r>
              <a:rPr lang="hu-HU" sz="1400" b="1" dirty="0">
                <a:latin typeface="Garamond" panose="02020404030301010803" pitchFamily="18" charset="0"/>
              </a:rPr>
              <a:t>, S., Arnold, L.E., </a:t>
            </a:r>
            <a:r>
              <a:rPr lang="hu-HU" sz="1400" b="1" dirty="0" err="1">
                <a:latin typeface="Garamond" panose="02020404030301010803" pitchFamily="18" charset="0"/>
              </a:rPr>
              <a:t>Conners</a:t>
            </a:r>
            <a:r>
              <a:rPr lang="hu-HU" sz="1400" b="1" dirty="0">
                <a:latin typeface="Garamond" panose="02020404030301010803" pitchFamily="18" charset="0"/>
              </a:rPr>
              <a:t>, C.K., </a:t>
            </a:r>
            <a:r>
              <a:rPr lang="hu-HU" sz="1400" b="1" dirty="0" err="1">
                <a:latin typeface="Garamond" panose="02020404030301010803" pitchFamily="18" charset="0"/>
              </a:rPr>
              <a:t>Hinshaw</a:t>
            </a:r>
            <a:r>
              <a:rPr lang="hu-HU" sz="1400" b="1" dirty="0">
                <a:latin typeface="Garamond" panose="02020404030301010803" pitchFamily="18" charset="0"/>
              </a:rPr>
              <a:t>, S.P., </a:t>
            </a:r>
            <a:r>
              <a:rPr lang="hu-HU" sz="1400" b="1" dirty="0" err="1">
                <a:latin typeface="Garamond" panose="02020404030301010803" pitchFamily="18" charset="0"/>
              </a:rPr>
              <a:t>Swanson</a:t>
            </a:r>
            <a:r>
              <a:rPr lang="hu-HU" sz="1400" b="1" dirty="0">
                <a:latin typeface="Garamond" panose="02020404030301010803" pitchFamily="18" charset="0"/>
              </a:rPr>
              <a:t>, J.M., </a:t>
            </a:r>
            <a:r>
              <a:rPr lang="hu-HU" sz="1400" b="1" dirty="0" err="1">
                <a:latin typeface="Garamond" panose="02020404030301010803" pitchFamily="18" charset="0"/>
              </a:rPr>
              <a:t>Hechtman</a:t>
            </a:r>
            <a:r>
              <a:rPr lang="hu-HU" sz="1400" b="1" dirty="0">
                <a:latin typeface="Garamond" panose="02020404030301010803" pitchFamily="18" charset="0"/>
              </a:rPr>
              <a:t>, L.</a:t>
            </a:r>
            <a:r>
              <a:rPr lang="hu-HU" sz="1400" dirty="0">
                <a:latin typeface="Garamond" panose="02020404030301010803" pitchFamily="18" charset="0"/>
              </a:rPr>
              <a:t> (2006). Reaction time distribution analysis of neuropsychological performance in an ADHD sample. Child Neuropsychology 85, 197-216.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hu-HU" sz="1400" b="1" dirty="0" err="1">
                <a:latin typeface="Garamond" panose="02020404030301010803" pitchFamily="18" charset="0"/>
              </a:rPr>
              <a:t>Hilt</a:t>
            </a:r>
            <a:r>
              <a:rPr lang="hu-HU" sz="1400" b="1" dirty="0">
                <a:latin typeface="Garamond" panose="02020404030301010803" pitchFamily="18" charset="0"/>
              </a:rPr>
              <a:t>, L.M. &amp; Pollak, S.D. </a:t>
            </a:r>
            <a:r>
              <a:rPr lang="hu-HU" sz="1400" dirty="0">
                <a:latin typeface="Garamond" panose="02020404030301010803" pitchFamily="18" charset="0"/>
              </a:rPr>
              <a:t>(2013). Characterizing the Ruminative Process in Young Adolescents Journal of Clinical Child and Adolescent Psychology 42(4): 519-530.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hu-HU" sz="1400" b="1" dirty="0">
                <a:latin typeface="Garamond" panose="02020404030301010803" pitchFamily="18" charset="0"/>
              </a:rPr>
              <a:t>Iacoviello, B. M., G. </a:t>
            </a:r>
            <a:r>
              <a:rPr lang="hu-HU" sz="1400" b="1" dirty="0" err="1">
                <a:latin typeface="Garamond" panose="02020404030301010803" pitchFamily="18" charset="0"/>
              </a:rPr>
              <a:t>Wu</a:t>
            </a:r>
            <a:r>
              <a:rPr lang="hu-HU" sz="1400" b="1" dirty="0">
                <a:latin typeface="Garamond" panose="02020404030301010803" pitchFamily="18" charset="0"/>
              </a:rPr>
              <a:t>, R. </a:t>
            </a:r>
            <a:r>
              <a:rPr lang="hu-HU" sz="1400" b="1" dirty="0" err="1">
                <a:latin typeface="Garamond" panose="02020404030301010803" pitchFamily="18" charset="0"/>
              </a:rPr>
              <a:t>Abend</a:t>
            </a:r>
            <a:r>
              <a:rPr lang="hu-HU" sz="1400" b="1" dirty="0">
                <a:latin typeface="Garamond" panose="02020404030301010803" pitchFamily="18" charset="0"/>
              </a:rPr>
              <a:t>, J. W. </a:t>
            </a:r>
            <a:r>
              <a:rPr lang="hu-HU" sz="1400" b="1" dirty="0" err="1">
                <a:latin typeface="Garamond" panose="02020404030301010803" pitchFamily="18" charset="0"/>
              </a:rPr>
              <a:t>Murrough</a:t>
            </a:r>
            <a:r>
              <a:rPr lang="hu-HU" sz="1400" b="1" dirty="0">
                <a:latin typeface="Garamond" panose="02020404030301010803" pitchFamily="18" charset="0"/>
              </a:rPr>
              <a:t>, A. </a:t>
            </a:r>
            <a:r>
              <a:rPr lang="hu-HU" sz="1400" b="1" dirty="0" err="1">
                <a:latin typeface="Garamond" panose="02020404030301010803" pitchFamily="18" charset="0"/>
              </a:rPr>
              <a:t>Feder</a:t>
            </a:r>
            <a:r>
              <a:rPr lang="hu-HU" sz="1400" b="1" dirty="0">
                <a:latin typeface="Garamond" panose="02020404030301010803" pitchFamily="18" charset="0"/>
              </a:rPr>
              <a:t>, E. </a:t>
            </a:r>
            <a:r>
              <a:rPr lang="hu-HU" sz="1400" b="1" dirty="0" err="1">
                <a:latin typeface="Garamond" panose="02020404030301010803" pitchFamily="18" charset="0"/>
              </a:rPr>
              <a:t>Fruchter</a:t>
            </a:r>
            <a:r>
              <a:rPr lang="hu-HU" sz="1400" b="1" dirty="0">
                <a:latin typeface="Garamond" panose="02020404030301010803" pitchFamily="18" charset="0"/>
              </a:rPr>
              <a:t>, Y. Levinstein, I. Wald, C. R. </a:t>
            </a:r>
            <a:r>
              <a:rPr lang="hu-HU" sz="1400" b="1" dirty="0" err="1">
                <a:latin typeface="Garamond" panose="02020404030301010803" pitchFamily="18" charset="0"/>
              </a:rPr>
              <a:t>Bailey</a:t>
            </a:r>
            <a:r>
              <a:rPr lang="hu-HU" sz="1400" b="1" dirty="0">
                <a:latin typeface="Garamond" panose="02020404030301010803" pitchFamily="18" charset="0"/>
              </a:rPr>
              <a:t>, D. S. P., </a:t>
            </a:r>
            <a:r>
              <a:rPr lang="hu-HU" sz="1400" b="1" dirty="0" err="1">
                <a:latin typeface="Garamond" panose="02020404030301010803" pitchFamily="18" charset="0"/>
              </a:rPr>
              <a:t>A.Neumeister</a:t>
            </a:r>
            <a:r>
              <a:rPr lang="hu-HU" sz="1400" b="1" dirty="0">
                <a:latin typeface="Garamond" panose="02020404030301010803" pitchFamily="18" charset="0"/>
              </a:rPr>
              <a:t>, Y. Bar - </a:t>
            </a:r>
            <a:r>
              <a:rPr lang="hu-HU" sz="1400" b="1" dirty="0" err="1">
                <a:latin typeface="Garamond" panose="02020404030301010803" pitchFamily="18" charset="0"/>
              </a:rPr>
              <a:t>Haim</a:t>
            </a:r>
            <a:r>
              <a:rPr lang="hu-HU" sz="1400" b="1" dirty="0">
                <a:latin typeface="Garamond" panose="02020404030301010803" pitchFamily="18" charset="0"/>
              </a:rPr>
              <a:t>, D. S. </a:t>
            </a:r>
            <a:r>
              <a:rPr lang="hu-HU" sz="1400" b="1" dirty="0" err="1">
                <a:latin typeface="Garamond" panose="02020404030301010803" pitchFamily="18" charset="0"/>
              </a:rPr>
              <a:t>Charney</a:t>
            </a:r>
            <a:r>
              <a:rPr lang="hu-HU" sz="1400" b="1" dirty="0">
                <a:latin typeface="Garamond" panose="02020404030301010803" pitchFamily="18" charset="0"/>
              </a:rPr>
              <a:t> (</a:t>
            </a:r>
            <a:r>
              <a:rPr lang="hu-HU" sz="1400" dirty="0">
                <a:latin typeface="Garamond" panose="02020404030301010803" pitchFamily="18" charset="0"/>
              </a:rPr>
              <a:t>2014). "Attention Bias Variability and Symptions of Posttraumatic Stress Disorder." Journal of Trauma and Stress 27.(2.): 232-239.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hu-HU" sz="1400" b="1" dirty="0">
                <a:latin typeface="Garamond" panose="02020404030301010803" pitchFamily="18" charset="0"/>
              </a:rPr>
              <a:t>Price, R. B., J. M. Kuckertz, G. J. Siegle, C. D. </a:t>
            </a:r>
            <a:r>
              <a:rPr lang="hu-HU" sz="1400" b="1" dirty="0" err="1">
                <a:latin typeface="Garamond" panose="02020404030301010803" pitchFamily="18" charset="0"/>
              </a:rPr>
              <a:t>Ladouccer</a:t>
            </a:r>
            <a:r>
              <a:rPr lang="hu-HU" sz="1400" b="1" dirty="0">
                <a:latin typeface="Garamond" panose="02020404030301010803" pitchFamily="18" charset="0"/>
              </a:rPr>
              <a:t>, J. S. Silk, N. D. Ryan, R. E. Dahl, N. Amir </a:t>
            </a:r>
            <a:r>
              <a:rPr lang="hu-HU" sz="1400" dirty="0">
                <a:latin typeface="Garamond" panose="02020404030301010803" pitchFamily="18" charset="0"/>
              </a:rPr>
              <a:t>(2015). "Empirical recommendations for improving the stability of the dot-probe task in clinical research." Psychological Assessment 27.(2.): 365-376.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hu-HU" sz="1400" b="1" dirty="0">
                <a:latin typeface="Garamond" panose="02020404030301010803" pitchFamily="18" charset="0"/>
              </a:rPr>
              <a:t>Ratcliff, R. (1993). </a:t>
            </a:r>
            <a:r>
              <a:rPr lang="hu-HU" sz="1400" dirty="0">
                <a:latin typeface="Garamond" panose="02020404030301010803" pitchFamily="18" charset="0"/>
              </a:rPr>
              <a:t>Methods of dealing with reaction time outliers. Pychological Bulletin 86, 446-461. (idézi: Baayen &amp; Milin, 2010)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hu-HU" sz="1400" b="1" dirty="0" err="1">
                <a:latin typeface="Garamond" panose="02020404030301010803" pitchFamily="18" charset="0"/>
              </a:rPr>
              <a:t>Whelan</a:t>
            </a:r>
            <a:r>
              <a:rPr lang="hu-HU" sz="1400" b="1" dirty="0">
                <a:latin typeface="Garamond" panose="02020404030301010803" pitchFamily="18" charset="0"/>
              </a:rPr>
              <a:t>, R. </a:t>
            </a:r>
            <a:r>
              <a:rPr lang="hu-HU" sz="1400" dirty="0">
                <a:latin typeface="Garamond" panose="02020404030301010803" pitchFamily="18" charset="0"/>
              </a:rPr>
              <a:t>(2008). Effective Analysis of Reaction Time Data. The Psycholohical Record, 58, 475-482.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hu-HU" sz="1400" b="1" dirty="0">
                <a:latin typeface="Garamond" panose="02020404030301010803" pitchFamily="18" charset="0"/>
              </a:rPr>
              <a:t>Wilcox, R. R. </a:t>
            </a:r>
            <a:r>
              <a:rPr lang="hu-HU" sz="1400" dirty="0">
                <a:latin typeface="Garamond" panose="02020404030301010803" pitchFamily="18" charset="0"/>
              </a:rPr>
              <a:t>(2017). Introduction to Robust Estimation and Hypothesis Testing, Elsevier.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DF360-69EF-43B2-BD52-1C747CFCEA0A}"/>
              </a:ext>
            </a:extLst>
          </p:cNvPr>
          <p:cNvSpPr txBox="1"/>
          <p:nvPr/>
        </p:nvSpPr>
        <p:spPr>
          <a:xfrm>
            <a:off x="9788434" y="2056686"/>
            <a:ext cx="26125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latin typeface="Garamond" panose="02020404030301010803" pitchFamily="18" charset="0"/>
              </a:rPr>
              <a:t>R-package lista</a:t>
            </a:r>
          </a:p>
          <a:p>
            <a:pPr>
              <a:spcBef>
                <a:spcPts val="0"/>
              </a:spcBef>
            </a:pPr>
            <a:endParaRPr lang="hu-HU" dirty="0">
              <a:latin typeface="Garamond" panose="02020404030301010803" pitchFamily="18" charset="0"/>
            </a:endParaRPr>
          </a:p>
          <a:p>
            <a:r>
              <a:rPr lang="hu-HU" i="1" dirty="0">
                <a:latin typeface="Garamond" panose="02020404030301010803" pitchFamily="18" charset="0"/>
              </a:rPr>
              <a:t> xlsx</a:t>
            </a:r>
          </a:p>
          <a:p>
            <a:r>
              <a:rPr lang="hu-HU" i="1" dirty="0">
                <a:latin typeface="Garamond" panose="02020404030301010803" pitchFamily="18" charset="0"/>
              </a:rPr>
              <a:t> tidyverse</a:t>
            </a:r>
          </a:p>
          <a:p>
            <a:r>
              <a:rPr lang="hu-HU" i="1" dirty="0">
                <a:latin typeface="Garamond" panose="02020404030301010803" pitchFamily="18" charset="0"/>
              </a:rPr>
              <a:t> forcats</a:t>
            </a:r>
          </a:p>
          <a:p>
            <a:r>
              <a:rPr lang="hu-HU" i="1" dirty="0">
                <a:latin typeface="Garamond" panose="02020404030301010803" pitchFamily="18" charset="0"/>
              </a:rPr>
              <a:t> lazyeval</a:t>
            </a:r>
          </a:p>
          <a:p>
            <a:r>
              <a:rPr lang="hu-HU" i="1" dirty="0">
                <a:latin typeface="Garamond" panose="02020404030301010803" pitchFamily="18" charset="0"/>
              </a:rPr>
              <a:t> ggthemes</a:t>
            </a:r>
          </a:p>
          <a:p>
            <a:r>
              <a:rPr lang="hu-HU" i="1" dirty="0">
                <a:latin typeface="Garamond" panose="02020404030301010803" pitchFamily="18" charset="0"/>
              </a:rPr>
              <a:t> plotly</a:t>
            </a:r>
          </a:p>
          <a:p>
            <a:r>
              <a:rPr lang="hu-HU" i="1" dirty="0">
                <a:latin typeface="Garamond" panose="02020404030301010803" pitchFamily="18" charset="0"/>
              </a:rPr>
              <a:t> rbokeh</a:t>
            </a:r>
          </a:p>
          <a:p>
            <a:r>
              <a:rPr lang="hu-HU" i="1" dirty="0">
                <a:latin typeface="Garamond" panose="02020404030301010803" pitchFamily="18" charset="0"/>
              </a:rPr>
              <a:t> viridis</a:t>
            </a:r>
          </a:p>
          <a:p>
            <a:r>
              <a:rPr lang="hu-HU" i="1" dirty="0">
                <a:latin typeface="Garamond" panose="02020404030301010803" pitchFamily="18" charset="0"/>
              </a:rPr>
              <a:t> WRS</a:t>
            </a:r>
          </a:p>
          <a:p>
            <a:r>
              <a:rPr lang="hu-HU" i="1" dirty="0">
                <a:latin typeface="Garamond" panose="02020404030301010803" pitchFamily="18" charset="0"/>
              </a:rPr>
              <a:t> flexdashboard</a:t>
            </a:r>
          </a:p>
          <a:p>
            <a:r>
              <a:rPr lang="hu-HU" i="1" dirty="0">
                <a:latin typeface="Garamond" panose="02020404030301010803" pitchFamily="18" charset="0"/>
              </a:rPr>
              <a:t> caret</a:t>
            </a:r>
          </a:p>
          <a:p>
            <a:r>
              <a:rPr lang="hu-HU" i="1" dirty="0">
                <a:latin typeface="Garamond" panose="02020404030301010803" pitchFamily="18" charset="0"/>
              </a:rPr>
              <a:t> AppliedPredictiveModeling</a:t>
            </a:r>
          </a:p>
          <a:p>
            <a:r>
              <a:rPr lang="hu-HU" i="1" dirty="0">
                <a:latin typeface="Garamond" panose="02020404030301010803" pitchFamily="18" charset="0"/>
              </a:rPr>
              <a:t> e1071</a:t>
            </a:r>
          </a:p>
          <a:p>
            <a:r>
              <a:rPr lang="hu-HU" i="1" dirty="0">
                <a:latin typeface="Garamond" panose="02020404030301010803" pitchFamily="18" charset="0"/>
              </a:rPr>
              <a:t> DT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9351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7478-3D65-498A-A18D-3C956C47F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Garamond" panose="02020404030301010803" pitchFamily="18" charset="0"/>
              </a:rPr>
              <a:t>A figyelmi torzítás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004E8-3993-4A97-BF16-FFCB48CD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10119360" cy="3182440"/>
          </a:xfrm>
        </p:spPr>
        <p:txBody>
          <a:bodyPr/>
          <a:lstStyle/>
          <a:p>
            <a:r>
              <a:rPr lang="hu-HU" dirty="0">
                <a:latin typeface="Garamond" panose="02020404030301010803" pitchFamily="18" charset="0"/>
              </a:rPr>
              <a:t>Szelektíven allokált figyelmi teljesítmény adott ingerekre, bizonyos információtartalomra, vagy annak hiánya (</a:t>
            </a:r>
            <a:r>
              <a:rPr lang="hu-HU" b="1" dirty="0">
                <a:latin typeface="Garamond" panose="02020404030301010803" pitchFamily="18" charset="0"/>
              </a:rPr>
              <a:t>Price et al., 2015</a:t>
            </a:r>
            <a:r>
              <a:rPr lang="hu-HU" dirty="0">
                <a:latin typeface="Garamond" panose="02020404030301010803" pitchFamily="18" charset="0"/>
              </a:rPr>
              <a:t>).</a:t>
            </a:r>
          </a:p>
          <a:p>
            <a:r>
              <a:rPr lang="hu-HU" dirty="0">
                <a:latin typeface="Garamond" panose="02020404030301010803" pitchFamily="18" charset="0"/>
              </a:rPr>
              <a:t>A szorongásos zavarok széles spektrumán kutatott jelenség, jellegzetesen a klinikai minták negatív érzelmi ingerekre mutatott figyelmi torzítása figyelhető meg.</a:t>
            </a:r>
          </a:p>
          <a:p>
            <a:r>
              <a:rPr lang="hu-HU" dirty="0">
                <a:latin typeface="Garamond" panose="02020404030301010803" pitchFamily="18" charset="0"/>
              </a:rPr>
              <a:t>Mérésének egyik módja a dot-probe test, melynek validitása és reliabilitása újfent a kutatások középpontjába került (pszichometriai sajátosságainak feltérképezése még nem teljes).</a:t>
            </a:r>
          </a:p>
          <a:p>
            <a:pPr marL="0" indent="0">
              <a:buNone/>
            </a:pPr>
            <a:endParaRPr lang="hu-HU" sz="2800" baseline="-25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95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9503-5B24-4AD2-AF18-0AD8180B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Garamond" panose="02020404030301010803" pitchFamily="18" charset="0"/>
              </a:rPr>
              <a:t>A dot-probe tesztek (példa, Price, et al., 2015)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CE885-5656-4A46-AA10-9514A9049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926" y="1828456"/>
            <a:ext cx="7959634" cy="4991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E33B1-334E-4502-AF89-4307E8ACD46D}"/>
              </a:ext>
            </a:extLst>
          </p:cNvPr>
          <p:cNvSpPr txBox="1"/>
          <p:nvPr/>
        </p:nvSpPr>
        <p:spPr>
          <a:xfrm>
            <a:off x="8745571" y="6434765"/>
            <a:ext cx="216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latin typeface="Garamond" panose="02020404030301010803" pitchFamily="18" charset="0"/>
              </a:rPr>
              <a:t>Forrás: Price et al., 2015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6AFF18-5BB0-4BD1-86ED-A44DF1F2A08C}"/>
              </a:ext>
            </a:extLst>
          </p:cNvPr>
          <p:cNvSpPr/>
          <p:nvPr/>
        </p:nvSpPr>
        <p:spPr>
          <a:xfrm>
            <a:off x="8307978" y="2535529"/>
            <a:ext cx="38840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latin typeface="Garamond" panose="02020404030301010803" pitchFamily="18" charset="0"/>
              </a:rPr>
              <a:t>A klasszikus torzítási index:</a:t>
            </a:r>
          </a:p>
          <a:p>
            <a:endParaRPr lang="hu-HU" dirty="0">
              <a:latin typeface="Garamond" panose="02020404030301010803" pitchFamily="18" charset="0"/>
            </a:endParaRPr>
          </a:p>
          <a:p>
            <a:pPr algn="ctr"/>
            <a:r>
              <a:rPr lang="hu-HU" dirty="0">
                <a:latin typeface="Garamond" panose="02020404030301010803" pitchFamily="18" charset="0"/>
              </a:rPr>
              <a:t>Bias Score = m</a:t>
            </a:r>
            <a:r>
              <a:rPr lang="hu-HU" baseline="-25000" dirty="0">
                <a:latin typeface="Garamond" panose="02020404030301010803" pitchFamily="18" charset="0"/>
              </a:rPr>
              <a:t>RT incogruent </a:t>
            </a:r>
            <a:r>
              <a:rPr lang="hu-HU" dirty="0">
                <a:latin typeface="Garamond" panose="02020404030301010803" pitchFamily="18" charset="0"/>
              </a:rPr>
              <a:t>– m</a:t>
            </a:r>
            <a:r>
              <a:rPr lang="hu-HU" baseline="-25000" dirty="0">
                <a:latin typeface="Garamond" panose="02020404030301010803" pitchFamily="18" charset="0"/>
              </a:rPr>
              <a:t>RTcongruent</a:t>
            </a:r>
          </a:p>
        </p:txBody>
      </p:sp>
    </p:spTree>
    <p:extLst>
      <p:ext uri="{BB962C8B-B14F-4D97-AF65-F5344CB8AC3E}">
        <p14:creationId xmlns:p14="http://schemas.microsoft.com/office/powerpoint/2010/main" val="366293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9503-5B24-4AD2-AF18-0AD8180B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Garamond" panose="02020404030301010803" pitchFamily="18" charset="0"/>
              </a:rPr>
              <a:t>A dot-probe tesztek (példa, Hilt &amp; Pollack, 2013)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E33B1-334E-4502-AF89-4307E8ACD46D}"/>
              </a:ext>
            </a:extLst>
          </p:cNvPr>
          <p:cNvSpPr txBox="1"/>
          <p:nvPr/>
        </p:nvSpPr>
        <p:spPr>
          <a:xfrm>
            <a:off x="9318171" y="6391657"/>
            <a:ext cx="2593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latin typeface="Garamond" panose="02020404030301010803" pitchFamily="18" charset="0"/>
              </a:rPr>
              <a:t>Forrás: Hilt &amp; Pollack, 2013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07B3E58-E849-4C98-B66A-8DF6C4AAFE0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16669" y="2684051"/>
            <a:ext cx="5423222" cy="332128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Kép 9">
            <a:extLst>
              <a:ext uri="{FF2B5EF4-FFF2-40B4-BE49-F238E27FC236}">
                <a16:creationId xmlns:a16="http://schemas.microsoft.com/office/drawing/2014/main" id="{650DB1AD-C60A-48D3-8B4A-769CDC18B0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6958" y="2684051"/>
            <a:ext cx="5423223" cy="332128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" name="Szövegdoboz 6">
            <a:extLst>
              <a:ext uri="{FF2B5EF4-FFF2-40B4-BE49-F238E27FC236}">
                <a16:creationId xmlns:a16="http://schemas.microsoft.com/office/drawing/2014/main" id="{F9E68178-6E0F-4293-A428-E794C21A44EC}"/>
              </a:ext>
            </a:extLst>
          </p:cNvPr>
          <p:cNvSpPr txBox="1"/>
          <p:nvPr/>
        </p:nvSpPr>
        <p:spPr>
          <a:xfrm>
            <a:off x="2013466" y="2214780"/>
            <a:ext cx="215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Garamond" panose="02020404030301010803" pitchFamily="18" charset="0"/>
              </a:rPr>
              <a:t>Kongruens próba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D73EF2BA-8964-41A3-BCA2-D690F3C65A4C}"/>
              </a:ext>
            </a:extLst>
          </p:cNvPr>
          <p:cNvSpPr txBox="1"/>
          <p:nvPr/>
        </p:nvSpPr>
        <p:spPr>
          <a:xfrm>
            <a:off x="8104398" y="2214780"/>
            <a:ext cx="215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latin typeface="Garamond" panose="02020404030301010803" pitchFamily="18" charset="0"/>
              </a:rPr>
              <a:t>Inkongruens</a:t>
            </a:r>
            <a:r>
              <a:rPr lang="hu-HU" dirty="0">
                <a:latin typeface="Garamond" panose="02020404030301010803" pitchFamily="18" charset="0"/>
              </a:rPr>
              <a:t> próba</a:t>
            </a:r>
          </a:p>
        </p:txBody>
      </p:sp>
    </p:spTree>
    <p:extLst>
      <p:ext uri="{BB962C8B-B14F-4D97-AF65-F5344CB8AC3E}">
        <p14:creationId xmlns:p14="http://schemas.microsoft.com/office/powerpoint/2010/main" val="212256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Garamond" panose="02020404030301010803" pitchFamily="18" charset="0"/>
              </a:rPr>
              <a:t>Figyelmi torzítás és rumináció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19200" y="2246811"/>
            <a:ext cx="9689592" cy="4328160"/>
          </a:xfrm>
        </p:spPr>
        <p:txBody>
          <a:bodyPr>
            <a:normAutofit/>
          </a:bodyPr>
          <a:lstStyle/>
          <a:p>
            <a:r>
              <a:rPr lang="hu-HU" dirty="0">
                <a:latin typeface="Garamond" panose="02020404030301010803" pitchFamily="18" charset="0"/>
              </a:rPr>
              <a:t> </a:t>
            </a:r>
            <a:r>
              <a:rPr lang="hu-HU" b="1" dirty="0">
                <a:latin typeface="Garamond" panose="02020404030301010803" pitchFamily="18" charset="0"/>
              </a:rPr>
              <a:t>Hilt és Pollak (2013) </a:t>
            </a:r>
            <a:r>
              <a:rPr lang="hu-HU" dirty="0">
                <a:latin typeface="Garamond" panose="02020404030301010803" pitchFamily="18" charset="0"/>
              </a:rPr>
              <a:t>a rumináció legerősebb vonásának a háttérben meghúzódó </a:t>
            </a:r>
            <a:r>
              <a:rPr lang="hu-HU" b="1" dirty="0">
                <a:latin typeface="Garamond" panose="02020404030301010803" pitchFamily="18" charset="0"/>
              </a:rPr>
              <a:t>szelektív figyelmi mechanizmust </a:t>
            </a:r>
            <a:r>
              <a:rPr lang="hu-HU" dirty="0">
                <a:latin typeface="Garamond" panose="02020404030301010803" pitchFamily="18" charset="0"/>
              </a:rPr>
              <a:t>tartja, mely a negatív ingerekre irányuló figyelmi letapadás vagy azoktól való disztrakciós nehézséget jelenti. A jelenség kettős természetű: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>
                <a:latin typeface="Garamond" panose="02020404030301010803" pitchFamily="18" charset="0"/>
              </a:rPr>
              <a:t>szelektív figyelmet jelent a negatív érzelmi töltetű, </a:t>
            </a:r>
            <a:r>
              <a:rPr lang="hu-HU" dirty="0" err="1">
                <a:latin typeface="Garamond" panose="02020404030301010803" pitchFamily="18" charset="0"/>
              </a:rPr>
              <a:t>hangulatilag</a:t>
            </a:r>
            <a:r>
              <a:rPr lang="hu-HU" dirty="0">
                <a:latin typeface="Garamond" panose="02020404030301010803" pitchFamily="18" charset="0"/>
              </a:rPr>
              <a:t> kongruens ingerekre;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>
                <a:latin typeface="Garamond" panose="02020404030301010803" pitchFamily="18" charset="0"/>
              </a:rPr>
              <a:t>és megjelenhet a pozitív töltetű ingerekre irányuló figyelmi torzítás hiányában is.</a:t>
            </a:r>
          </a:p>
          <a:p>
            <a:r>
              <a:rPr lang="hu-HU" dirty="0">
                <a:latin typeface="Garamond" panose="02020404030301010803" pitchFamily="18" charset="0"/>
              </a:rPr>
              <a:t>A ruminálók körében a pozitív érzelmi töltetű ingerekre mutatott, egyébként adaptív és normatív figyelmi torzítás alacsonyabb foka figyelhető meg. 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Garamond" panose="02020404030301010803" pitchFamily="18" charset="0"/>
              </a:rPr>
              <a:t>Résztvevők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755B7-C9A2-4FF4-B373-4BED4CA1A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58" y="1968137"/>
            <a:ext cx="9628633" cy="4659086"/>
          </a:xfrm>
        </p:spPr>
        <p:txBody>
          <a:bodyPr>
            <a:normAutofit/>
          </a:bodyPr>
          <a:lstStyle/>
          <a:p>
            <a:r>
              <a:rPr lang="hu-HU" dirty="0">
                <a:latin typeface="Garamond" panose="02020404030301010803" pitchFamily="18" charset="0"/>
              </a:rPr>
              <a:t>A jelen munkában az </a:t>
            </a:r>
            <a:r>
              <a:rPr lang="hu-HU" b="1" dirty="0">
                <a:latin typeface="Garamond" panose="02020404030301010803" pitchFamily="18" charset="0"/>
              </a:rPr>
              <a:t>Érzelmi Arcok Figyelmi Próba </a:t>
            </a:r>
            <a:r>
              <a:rPr lang="hu-HU" dirty="0">
                <a:latin typeface="Garamond" panose="02020404030301010803" pitchFamily="18" charset="0"/>
              </a:rPr>
              <a:t>segítségével nyert reakcióidőkön végzett </a:t>
            </a:r>
            <a:r>
              <a:rPr lang="hu-HU" b="1" dirty="0">
                <a:latin typeface="Garamond" panose="02020404030301010803" pitchFamily="18" charset="0"/>
              </a:rPr>
              <a:t>robusztus adatelemzés eredményeit </a:t>
            </a:r>
            <a:r>
              <a:rPr lang="hu-HU" dirty="0">
                <a:latin typeface="Garamond" panose="02020404030301010803" pitchFamily="18" charset="0"/>
              </a:rPr>
              <a:t>mutatom be:</a:t>
            </a:r>
          </a:p>
          <a:p>
            <a:r>
              <a:rPr lang="hu-HU" dirty="0">
                <a:latin typeface="Garamond" panose="02020404030301010803" pitchFamily="18" charset="0"/>
              </a:rPr>
              <a:t>333 serdülőtől (átlagéletkor: 16,09; szórás: 1,20) származó adatokkal. </a:t>
            </a:r>
          </a:p>
          <a:p>
            <a:r>
              <a:rPr lang="hu-HU" dirty="0">
                <a:latin typeface="Garamond" panose="02020404030301010803" pitchFamily="18" charset="0"/>
              </a:rPr>
              <a:t>Az adatfelvétel során 144 próba esett egy vizsgálati személyre, ebből személyenként 57 inger kongruens volt, 57 inkongruens.</a:t>
            </a:r>
          </a:p>
          <a:p>
            <a:r>
              <a:rPr lang="hu-HU" dirty="0">
                <a:latin typeface="Garamond" panose="02020404030301010803" pitchFamily="18" charset="0"/>
              </a:rPr>
              <a:t>A 144 próba emellett harmadolva lett az érzelmi ingerek tekintetében is, 38-38 próba esett, szomorú, boldog és mérges ingerekre.</a:t>
            </a:r>
          </a:p>
          <a:p>
            <a:r>
              <a:rPr lang="hu-HU" dirty="0">
                <a:latin typeface="Garamond" panose="02020404030301010803" pitchFamily="18" charset="0"/>
              </a:rPr>
              <a:t>Az elemzéseket RStudio-ban végeztük.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54E72-BD16-4541-8592-19C8C7FAB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704" y="4885417"/>
            <a:ext cx="1934174" cy="193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Garamond" panose="02020404030301010803" pitchFamily="18" charset="0"/>
              </a:rPr>
              <a:t>Az eredeti adatok jellemzői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DDB91D-783E-43C2-ADE1-9517E5BDDBBF}"/>
              </a:ext>
            </a:extLst>
          </p:cNvPr>
          <p:cNvSpPr/>
          <p:nvPr/>
        </p:nvSpPr>
        <p:spPr>
          <a:xfrm>
            <a:off x="7332616" y="1957428"/>
            <a:ext cx="470262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dirty="0">
                <a:latin typeface="Garamond" panose="02020404030301010803" pitchFamily="18" charset="0"/>
              </a:rPr>
              <a:t> A eloszlás a </a:t>
            </a:r>
            <a:r>
              <a:rPr lang="hu-HU" sz="2000" b="1" dirty="0">
                <a:latin typeface="Garamond" panose="02020404030301010803" pitchFamily="18" charset="0"/>
              </a:rPr>
              <a:t>normális</a:t>
            </a:r>
            <a:r>
              <a:rPr lang="hu-HU" sz="2000" dirty="0">
                <a:latin typeface="Garamond" panose="02020404030301010803" pitchFamily="18" charset="0"/>
              </a:rPr>
              <a:t> és az </a:t>
            </a:r>
            <a:r>
              <a:rPr lang="hu-HU" sz="2000" b="1" dirty="0">
                <a:latin typeface="Garamond" panose="02020404030301010803" pitchFamily="18" charset="0"/>
              </a:rPr>
              <a:t>exponenciális</a:t>
            </a:r>
            <a:r>
              <a:rPr lang="hu-HU" sz="2000" dirty="0">
                <a:latin typeface="Garamond" panose="02020404030301010803" pitchFamily="18" charset="0"/>
              </a:rPr>
              <a:t> megoszlások keveréke, mely </a:t>
            </a:r>
            <a:r>
              <a:rPr lang="hu-HU" sz="2000" i="1" dirty="0">
                <a:latin typeface="Garamond" panose="02020404030301010803" pitchFamily="18" charset="0"/>
              </a:rPr>
              <a:t>három</a:t>
            </a:r>
            <a:r>
              <a:rPr lang="hu-HU" sz="2000" dirty="0">
                <a:latin typeface="Garamond" panose="02020404030301010803" pitchFamily="18" charset="0"/>
              </a:rPr>
              <a:t>, az ábrán jelzett paraméterrel írható le.</a:t>
            </a:r>
          </a:p>
          <a:p>
            <a:endParaRPr lang="hu-HU" sz="2000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latin typeface="Garamond" panose="02020404030301010803" pitchFamily="18" charset="0"/>
              </a:rPr>
              <a:t>A normális eloszlás </a:t>
            </a:r>
            <a:r>
              <a:rPr lang="hu-HU" sz="2000" b="1" dirty="0">
                <a:latin typeface="Garamond" panose="02020404030301010803" pitchFamily="18" charset="0"/>
              </a:rPr>
              <a:t>átlaga</a:t>
            </a:r>
            <a:r>
              <a:rPr lang="hu-HU" sz="2000" dirty="0">
                <a:latin typeface="Garamond" panose="02020404030301010803" pitchFamily="18" charset="0"/>
              </a:rPr>
              <a:t> és </a:t>
            </a:r>
            <a:r>
              <a:rPr lang="hu-HU" sz="2000" b="1" dirty="0">
                <a:latin typeface="Garamond" panose="02020404030301010803" pitchFamily="18" charset="0"/>
              </a:rPr>
              <a:t>szórása</a:t>
            </a:r>
            <a:r>
              <a:rPr lang="hu-HU" sz="2000" dirty="0">
                <a:latin typeface="Garamond" panose="02020404030301010803" pitchFamily="18" charset="0"/>
              </a:rPr>
              <a:t>, valamint az eloszlás jobb szárának görbületét (az exponenciális eloszlás átlaga és szórása szerint) leíró </a:t>
            </a:r>
            <a:r>
              <a:rPr lang="hu-HU" sz="2000" b="1" dirty="0">
                <a:latin typeface="Garamond" panose="02020404030301010803" pitchFamily="18" charset="0"/>
              </a:rPr>
              <a:t>tau</a:t>
            </a:r>
            <a:r>
              <a:rPr lang="hu-HU" sz="2000" dirty="0">
                <a:latin typeface="Garamond" panose="02020404030301010803" pitchFamily="18" charset="0"/>
              </a:rPr>
              <a:t> paraméter szükségesek az eloszlás jellemzéséhez.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latin typeface="Garamond" panose="02020404030301010803" pitchFamily="18" charset="0"/>
              </a:rPr>
              <a:t>Reakcióidő adatok esetében ez az eloszlás a jellemző, melynél a megoszlás bal fele kötött (</a:t>
            </a:r>
            <a:r>
              <a:rPr lang="hu-HU" sz="2000" i="1" dirty="0">
                <a:latin typeface="Garamond" panose="02020404030301010803" pitchFamily="18" charset="0"/>
              </a:rPr>
              <a:t>bounded</a:t>
            </a:r>
            <a:r>
              <a:rPr lang="hu-HU" sz="2000" dirty="0">
                <a:latin typeface="Garamond" panose="02020404030301010803" pitchFamily="18" charset="0"/>
              </a:rPr>
              <a:t>), viszont a jobb fele bármely értéket felvehet.</a:t>
            </a:r>
          </a:p>
        </p:txBody>
      </p:sp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388EF3D-EB23-4DEA-A64B-A7B22D8FD1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22269"/>
            <a:ext cx="6714309" cy="50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001A3-3A14-45E7-8924-7549712D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Garamond" panose="02020404030301010803" pitchFamily="18" charset="0"/>
              </a:rPr>
              <a:t>Az adattisztítás</a:t>
            </a:r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2C5E3DC5-4F16-45E7-8F87-8B4F95AEE4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" y="1828456"/>
            <a:ext cx="12192000" cy="406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90F106-6CBB-4FEB-AD37-74884BF34DDC}"/>
              </a:ext>
            </a:extLst>
          </p:cNvPr>
          <p:cNvSpPr txBox="1"/>
          <p:nvPr/>
        </p:nvSpPr>
        <p:spPr>
          <a:xfrm>
            <a:off x="209006" y="6139543"/>
            <a:ext cx="3631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Garamond" panose="02020404030301010803" pitchFamily="18" charset="0"/>
              </a:rPr>
              <a:t>Személyen belüli tisztítás szórással.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99F66-1642-4689-B8FA-121370848B84}"/>
              </a:ext>
            </a:extLst>
          </p:cNvPr>
          <p:cNvSpPr txBox="1"/>
          <p:nvPr/>
        </p:nvSpPr>
        <p:spPr>
          <a:xfrm>
            <a:off x="4278739" y="6158746"/>
            <a:ext cx="363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Garamond" panose="02020404030301010803" pitchFamily="18" charset="0"/>
              </a:rPr>
              <a:t>Jelentős adatszűrés küszöbértékkel; szisztematikus variancia?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588A1-A0E6-412C-BFB5-57DC7398DE32}"/>
              </a:ext>
            </a:extLst>
          </p:cNvPr>
          <p:cNvSpPr txBox="1"/>
          <p:nvPr/>
        </p:nvSpPr>
        <p:spPr>
          <a:xfrm>
            <a:off x="8467562" y="6158746"/>
            <a:ext cx="363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Garamond" panose="02020404030301010803" pitchFamily="18" charset="0"/>
              </a:rPr>
              <a:t>Jelentős adatszűrés, nagy hatással az eloszlásra.</a:t>
            </a:r>
          </a:p>
        </p:txBody>
      </p:sp>
    </p:spTree>
    <p:extLst>
      <p:ext uri="{BB962C8B-B14F-4D97-AF65-F5344CB8AC3E}">
        <p14:creationId xmlns:p14="http://schemas.microsoft.com/office/powerpoint/2010/main" val="35175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F3ED-CCBB-4C26-86F2-CC9C8763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Garamond" panose="02020404030301010803" pitchFamily="18" charset="0"/>
              </a:rPr>
              <a:t>Az adattisztítás értékelése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C8DD03-37E2-4099-AC6F-A660DB1D6C39}"/>
              </a:ext>
            </a:extLst>
          </p:cNvPr>
          <p:cNvSpPr/>
          <p:nvPr/>
        </p:nvSpPr>
        <p:spPr>
          <a:xfrm>
            <a:off x="494866" y="1828456"/>
            <a:ext cx="111992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hu-HU" sz="2000" dirty="0"/>
          </a:p>
          <a:p>
            <a:pPr algn="just"/>
            <a:r>
              <a:rPr lang="hu-HU" sz="2000" b="1" dirty="0">
                <a:latin typeface="Garamond" panose="02020404030301010803" pitchFamily="18" charset="0"/>
              </a:rPr>
              <a:t>Ratcliff (1993; idézi: Baayen &amp; Milin, 2010) </a:t>
            </a:r>
            <a:r>
              <a:rPr lang="hu-HU" sz="2000" dirty="0">
                <a:latin typeface="Garamond" panose="02020404030301010803" pitchFamily="18" charset="0"/>
              </a:rPr>
              <a:t>irányelve szerint erős pozitív ferdeség esetén a megoszlás szárának erősségétől függően 5-15%-os adattisztítás indokolt, mely még nem fenyeget sem szisztematikus variancia eltávolításával, sem későbbi statisztikai próbák erejének csökkenésével.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AC3618-7A87-47FF-80DB-A3738B72F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689920"/>
              </p:ext>
            </p:extLst>
          </p:nvPr>
        </p:nvGraphicFramePr>
        <p:xfrm>
          <a:off x="313507" y="3151894"/>
          <a:ext cx="11718288" cy="3466621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108893">
                  <a:extLst>
                    <a:ext uri="{9D8B030D-6E8A-4147-A177-3AD203B41FA5}">
                      <a16:colId xmlns:a16="http://schemas.microsoft.com/office/drawing/2014/main" val="2683588038"/>
                    </a:ext>
                  </a:extLst>
                </a:gridCol>
                <a:gridCol w="545483">
                  <a:extLst>
                    <a:ext uri="{9D8B030D-6E8A-4147-A177-3AD203B41FA5}">
                      <a16:colId xmlns:a16="http://schemas.microsoft.com/office/drawing/2014/main" val="1405600482"/>
                    </a:ext>
                  </a:extLst>
                </a:gridCol>
                <a:gridCol w="763848">
                  <a:extLst>
                    <a:ext uri="{9D8B030D-6E8A-4147-A177-3AD203B41FA5}">
                      <a16:colId xmlns:a16="http://schemas.microsoft.com/office/drawing/2014/main" val="1692697590"/>
                    </a:ext>
                  </a:extLst>
                </a:gridCol>
                <a:gridCol w="827110">
                  <a:extLst>
                    <a:ext uri="{9D8B030D-6E8A-4147-A177-3AD203B41FA5}">
                      <a16:colId xmlns:a16="http://schemas.microsoft.com/office/drawing/2014/main" val="2047384587"/>
                    </a:ext>
                  </a:extLst>
                </a:gridCol>
                <a:gridCol w="668050">
                  <a:extLst>
                    <a:ext uri="{9D8B030D-6E8A-4147-A177-3AD203B41FA5}">
                      <a16:colId xmlns:a16="http://schemas.microsoft.com/office/drawing/2014/main" val="3920104538"/>
                    </a:ext>
                  </a:extLst>
                </a:gridCol>
                <a:gridCol w="819880">
                  <a:extLst>
                    <a:ext uri="{9D8B030D-6E8A-4147-A177-3AD203B41FA5}">
                      <a16:colId xmlns:a16="http://schemas.microsoft.com/office/drawing/2014/main" val="1923494993"/>
                    </a:ext>
                  </a:extLst>
                </a:gridCol>
                <a:gridCol w="1114657">
                  <a:extLst>
                    <a:ext uri="{9D8B030D-6E8A-4147-A177-3AD203B41FA5}">
                      <a16:colId xmlns:a16="http://schemas.microsoft.com/office/drawing/2014/main" val="1501551088"/>
                    </a:ext>
                  </a:extLst>
                </a:gridCol>
                <a:gridCol w="1014435">
                  <a:extLst>
                    <a:ext uri="{9D8B030D-6E8A-4147-A177-3AD203B41FA5}">
                      <a16:colId xmlns:a16="http://schemas.microsoft.com/office/drawing/2014/main" val="237772297"/>
                    </a:ext>
                  </a:extLst>
                </a:gridCol>
                <a:gridCol w="1214879">
                  <a:extLst>
                    <a:ext uri="{9D8B030D-6E8A-4147-A177-3AD203B41FA5}">
                      <a16:colId xmlns:a16="http://schemas.microsoft.com/office/drawing/2014/main" val="4115601340"/>
                    </a:ext>
                  </a:extLst>
                </a:gridCol>
                <a:gridCol w="993648">
                  <a:extLst>
                    <a:ext uri="{9D8B030D-6E8A-4147-A177-3AD203B41FA5}">
                      <a16:colId xmlns:a16="http://schemas.microsoft.com/office/drawing/2014/main" val="32157843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767609058"/>
                    </a:ext>
                  </a:extLst>
                </a:gridCol>
                <a:gridCol w="1001485">
                  <a:extLst>
                    <a:ext uri="{9D8B030D-6E8A-4147-A177-3AD203B41FA5}">
                      <a16:colId xmlns:a16="http://schemas.microsoft.com/office/drawing/2014/main" val="1418620893"/>
                    </a:ext>
                  </a:extLst>
                </a:gridCol>
              </a:tblGrid>
              <a:tr h="631003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 dirty="0">
                          <a:effectLst/>
                          <a:latin typeface="Garamond" panose="02020404030301010803" pitchFamily="18" charset="0"/>
                        </a:rPr>
                        <a:t>Adat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u="none" strike="noStrike" dirty="0">
                          <a:effectLst/>
                          <a:latin typeface="Garamond" panose="02020404030301010803" pitchFamily="18" charset="0"/>
                        </a:rPr>
                        <a:t>Min.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u="none" strike="noStrike" dirty="0">
                          <a:effectLst/>
                          <a:latin typeface="Garamond" panose="02020404030301010803" pitchFamily="18" charset="0"/>
                        </a:rPr>
                        <a:t>1st </a:t>
                      </a:r>
                      <a:r>
                        <a:rPr lang="hu-HU" sz="1600" u="none" strike="noStrike" dirty="0" err="1">
                          <a:effectLst/>
                          <a:latin typeface="Garamond" panose="02020404030301010803" pitchFamily="18" charset="0"/>
                        </a:rPr>
                        <a:t>Qu</a:t>
                      </a:r>
                      <a:r>
                        <a:rPr lang="hu-HU" sz="1600" u="none" strike="noStrike" dirty="0">
                          <a:effectLst/>
                          <a:latin typeface="Garamond" panose="02020404030301010803" pitchFamily="18" charset="0"/>
                        </a:rPr>
                        <a:t>.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u="none" strike="noStrike" dirty="0">
                          <a:effectLst/>
                          <a:latin typeface="Garamond" panose="02020404030301010803" pitchFamily="18" charset="0"/>
                        </a:rPr>
                        <a:t>Median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u="none" strike="noStrike" dirty="0">
                          <a:effectLst/>
                          <a:latin typeface="Garamond" panose="02020404030301010803" pitchFamily="18" charset="0"/>
                        </a:rPr>
                        <a:t>Mean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u="none" strike="noStrike">
                          <a:effectLst/>
                          <a:latin typeface="Garamond" panose="02020404030301010803" pitchFamily="18" charset="0"/>
                        </a:rPr>
                        <a:t>3rd Qu.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u="none" strike="noStrike" dirty="0">
                          <a:effectLst/>
                          <a:latin typeface="Garamond" panose="02020404030301010803" pitchFamily="18" charset="0"/>
                        </a:rPr>
                        <a:t>Max.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u="none" strike="noStrike">
                          <a:effectLst/>
                          <a:latin typeface="Garamond" panose="02020404030301010803" pitchFamily="18" charset="0"/>
                        </a:rPr>
                        <a:t>NA's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u="none" strike="noStrike" dirty="0">
                          <a:effectLst/>
                          <a:latin typeface="Garamond" panose="02020404030301010803" pitchFamily="18" charset="0"/>
                        </a:rPr>
                        <a:t>Elemszám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u="none" strike="noStrike" dirty="0">
                          <a:effectLst/>
                          <a:latin typeface="Garamond" panose="02020404030301010803" pitchFamily="18" charset="0"/>
                        </a:rPr>
                        <a:t>Különbség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u="none" strike="noStrike" dirty="0">
                          <a:effectLst/>
                          <a:latin typeface="Garamond" panose="02020404030301010803" pitchFamily="18" charset="0"/>
                        </a:rPr>
                        <a:t>Adatveszteség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u="none" strike="noStrike" dirty="0">
                          <a:effectLst/>
                          <a:latin typeface="Garamond" panose="02020404030301010803" pitchFamily="18" charset="0"/>
                        </a:rPr>
                        <a:t>Ferdeség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0850105"/>
                  </a:ext>
                </a:extLst>
              </a:tr>
              <a:tr h="631003">
                <a:tc>
                  <a:txBody>
                    <a:bodyPr/>
                    <a:lstStyle/>
                    <a:p>
                      <a:pPr algn="ctr" fontAlgn="b"/>
                      <a:r>
                        <a:rPr lang="hu-HU" sz="1800" u="none" strike="noStrike" dirty="0">
                          <a:effectLst/>
                          <a:latin typeface="Garamond" panose="02020404030301010803" pitchFamily="18" charset="0"/>
                        </a:rPr>
                        <a:t>eredeti adat</a:t>
                      </a:r>
                      <a:endParaRPr lang="hu-HU" sz="18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 dirty="0">
                          <a:effectLst/>
                          <a:latin typeface="Garamond" panose="02020404030301010803" pitchFamily="18" charset="0"/>
                        </a:rPr>
                        <a:t>201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 dirty="0">
                          <a:effectLst/>
                          <a:latin typeface="Garamond" panose="02020404030301010803" pitchFamily="18" charset="0"/>
                        </a:rPr>
                        <a:t>345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>
                          <a:effectLst/>
                          <a:latin typeface="Garamond" panose="02020404030301010803" pitchFamily="18" charset="0"/>
                        </a:rPr>
                        <a:t>390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>
                          <a:effectLst/>
                          <a:latin typeface="Garamond" panose="02020404030301010803" pitchFamily="18" charset="0"/>
                        </a:rPr>
                        <a:t>422,31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>
                          <a:effectLst/>
                          <a:latin typeface="Garamond" panose="02020404030301010803" pitchFamily="18" charset="0"/>
                        </a:rPr>
                        <a:t>452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>
                          <a:effectLst/>
                          <a:latin typeface="Garamond" panose="02020404030301010803" pitchFamily="18" charset="0"/>
                        </a:rPr>
                        <a:t>8935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>
                          <a:effectLst/>
                          <a:latin typeface="Garamond" panose="02020404030301010803" pitchFamily="18" charset="0"/>
                        </a:rPr>
                        <a:t>490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>
                          <a:effectLst/>
                          <a:latin typeface="Garamond" panose="02020404030301010803" pitchFamily="18" charset="0"/>
                        </a:rPr>
                        <a:t>37472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 dirty="0">
                          <a:effectLst/>
                          <a:latin typeface="Garamond" panose="02020404030301010803" pitchFamily="18" charset="0"/>
                        </a:rPr>
                        <a:t>14,9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00282225"/>
                  </a:ext>
                </a:extLst>
              </a:tr>
              <a:tr h="631003">
                <a:tc>
                  <a:txBody>
                    <a:bodyPr/>
                    <a:lstStyle/>
                    <a:p>
                      <a:pPr algn="ctr" fontAlgn="b"/>
                      <a:r>
                        <a:rPr lang="hu-HU" sz="1800" u="none" strike="noStrike" dirty="0">
                          <a:effectLst/>
                          <a:latin typeface="Garamond" panose="02020404030301010803" pitchFamily="18" charset="0"/>
                        </a:rPr>
                        <a:t>winsorizált</a:t>
                      </a:r>
                      <a:endParaRPr lang="hu-HU" sz="18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>
                          <a:effectLst/>
                          <a:latin typeface="Garamond" panose="02020404030301010803" pitchFamily="18" charset="0"/>
                        </a:rPr>
                        <a:t>301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>
                          <a:effectLst/>
                          <a:latin typeface="Garamond" panose="02020404030301010803" pitchFamily="18" charset="0"/>
                        </a:rPr>
                        <a:t>353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 dirty="0">
                          <a:effectLst/>
                          <a:latin typeface="Garamond" panose="02020404030301010803" pitchFamily="18" charset="0"/>
                        </a:rPr>
                        <a:t>395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 dirty="0">
                          <a:effectLst/>
                          <a:latin typeface="Garamond" panose="02020404030301010803" pitchFamily="18" charset="0"/>
                        </a:rPr>
                        <a:t>426,41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>
                          <a:effectLst/>
                          <a:latin typeface="Garamond" panose="02020404030301010803" pitchFamily="18" charset="0"/>
                        </a:rPr>
                        <a:t>457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>
                          <a:effectLst/>
                          <a:latin typeface="Garamond" panose="02020404030301010803" pitchFamily="18" charset="0"/>
                        </a:rPr>
                        <a:t>2492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>
                          <a:effectLst/>
                          <a:latin typeface="Garamond" panose="02020404030301010803" pitchFamily="18" charset="0"/>
                        </a:rPr>
                        <a:t>2580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 dirty="0">
                          <a:effectLst/>
                          <a:latin typeface="Garamond" panose="02020404030301010803" pitchFamily="18" charset="0"/>
                        </a:rPr>
                        <a:t>37472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b="1" u="none" strike="noStrike" dirty="0">
                          <a:solidFill>
                            <a:srgbClr val="7030A0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  <a:endParaRPr lang="hu-HU" sz="2000" b="1" i="0" u="none" strike="noStrike" dirty="0">
                        <a:solidFill>
                          <a:srgbClr val="7030A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b="1" u="none" strike="noStrike" dirty="0">
                          <a:solidFill>
                            <a:srgbClr val="7030A0"/>
                          </a:solidFill>
                          <a:effectLst/>
                          <a:latin typeface="Garamond" panose="02020404030301010803" pitchFamily="18" charset="0"/>
                        </a:rPr>
                        <a:t>0%</a:t>
                      </a:r>
                      <a:endParaRPr lang="hu-HU" sz="2000" b="1" i="0" u="none" strike="noStrike" dirty="0">
                        <a:solidFill>
                          <a:srgbClr val="7030A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b="1" u="none" strike="noStrike" dirty="0">
                          <a:solidFill>
                            <a:srgbClr val="7030A0"/>
                          </a:solidFill>
                          <a:effectLst/>
                          <a:latin typeface="Garamond" panose="02020404030301010803" pitchFamily="18" charset="0"/>
                        </a:rPr>
                        <a:t>0,74</a:t>
                      </a:r>
                      <a:endParaRPr lang="hu-HU" sz="2000" b="1" i="0" u="none" strike="noStrike" dirty="0">
                        <a:solidFill>
                          <a:srgbClr val="7030A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54910384"/>
                  </a:ext>
                </a:extLst>
              </a:tr>
              <a:tr h="631003">
                <a:tc>
                  <a:txBody>
                    <a:bodyPr/>
                    <a:lstStyle/>
                    <a:p>
                      <a:pPr algn="ctr" fontAlgn="b"/>
                      <a:r>
                        <a:rPr lang="hu-HU" sz="1800" u="none" strike="noStrike" dirty="0">
                          <a:effectLst/>
                          <a:latin typeface="Garamond" panose="02020404030301010803" pitchFamily="18" charset="0"/>
                        </a:rPr>
                        <a:t>szórás</a:t>
                      </a:r>
                      <a:endParaRPr lang="hu-HU" sz="18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 dirty="0">
                          <a:effectLst/>
                          <a:latin typeface="Garamond" panose="02020404030301010803" pitchFamily="18" charset="0"/>
                        </a:rPr>
                        <a:t>201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>
                          <a:effectLst/>
                          <a:latin typeface="Garamond" panose="02020404030301010803" pitchFamily="18" charset="0"/>
                        </a:rPr>
                        <a:t>345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>
                          <a:effectLst/>
                          <a:latin typeface="Garamond" panose="02020404030301010803" pitchFamily="18" charset="0"/>
                        </a:rPr>
                        <a:t>388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>
                          <a:effectLst/>
                          <a:latin typeface="Garamond" panose="02020404030301010803" pitchFamily="18" charset="0"/>
                        </a:rPr>
                        <a:t>410,59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 dirty="0">
                          <a:effectLst/>
                          <a:latin typeface="Garamond" panose="02020404030301010803" pitchFamily="18" charset="0"/>
                        </a:rPr>
                        <a:t>448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 dirty="0">
                          <a:effectLst/>
                          <a:latin typeface="Garamond" panose="02020404030301010803" pitchFamily="18" charset="0"/>
                        </a:rPr>
                        <a:t>5183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>
                          <a:effectLst/>
                          <a:latin typeface="Garamond" panose="02020404030301010803" pitchFamily="18" charset="0"/>
                        </a:rPr>
                        <a:t>1138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>
                          <a:effectLst/>
                          <a:latin typeface="Garamond" panose="02020404030301010803" pitchFamily="18" charset="0"/>
                        </a:rPr>
                        <a:t>36824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>
                          <a:effectLst/>
                          <a:latin typeface="Garamond" panose="02020404030301010803" pitchFamily="18" charset="0"/>
                        </a:rPr>
                        <a:t>648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 dirty="0">
                          <a:effectLst/>
                          <a:latin typeface="Garamond" panose="02020404030301010803" pitchFamily="18" charset="0"/>
                        </a:rPr>
                        <a:t>1.76%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 dirty="0">
                          <a:effectLst/>
                          <a:latin typeface="Garamond" panose="02020404030301010803" pitchFamily="18" charset="0"/>
                        </a:rPr>
                        <a:t>9,34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56819193"/>
                  </a:ext>
                </a:extLst>
              </a:tr>
              <a:tr h="942609">
                <a:tc>
                  <a:txBody>
                    <a:bodyPr/>
                    <a:lstStyle/>
                    <a:p>
                      <a:pPr algn="ctr" fontAlgn="b"/>
                      <a:r>
                        <a:rPr lang="hu-HU" sz="1800" u="none" strike="noStrike" dirty="0">
                          <a:effectLst/>
                          <a:latin typeface="Garamond" panose="02020404030301010803" pitchFamily="18" charset="0"/>
                        </a:rPr>
                        <a:t>küszöbérték</a:t>
                      </a:r>
                      <a:endParaRPr lang="hu-HU" sz="18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>
                          <a:effectLst/>
                          <a:latin typeface="Garamond" panose="02020404030301010803" pitchFamily="18" charset="0"/>
                        </a:rPr>
                        <a:t>201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>
                          <a:effectLst/>
                          <a:latin typeface="Garamond" panose="02020404030301010803" pitchFamily="18" charset="0"/>
                        </a:rPr>
                        <a:t>345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>
                          <a:effectLst/>
                          <a:latin typeface="Garamond" panose="02020404030301010803" pitchFamily="18" charset="0"/>
                        </a:rPr>
                        <a:t>390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 dirty="0">
                          <a:effectLst/>
                          <a:latin typeface="Garamond" panose="02020404030301010803" pitchFamily="18" charset="0"/>
                        </a:rPr>
                        <a:t>406,45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 dirty="0">
                          <a:effectLst/>
                          <a:latin typeface="Garamond" panose="02020404030301010803" pitchFamily="18" charset="0"/>
                        </a:rPr>
                        <a:t>452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>
                          <a:effectLst/>
                          <a:latin typeface="Garamond" panose="02020404030301010803" pitchFamily="18" charset="0"/>
                        </a:rPr>
                        <a:t>612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 dirty="0">
                          <a:effectLst/>
                          <a:latin typeface="Garamond" panose="02020404030301010803" pitchFamily="18" charset="0"/>
                        </a:rPr>
                        <a:t>490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 dirty="0">
                          <a:effectLst/>
                          <a:latin typeface="Garamond" panose="02020404030301010803" pitchFamily="18" charset="0"/>
                        </a:rPr>
                        <a:t>35382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 dirty="0">
                          <a:effectLst/>
                          <a:latin typeface="Garamond" panose="02020404030301010803" pitchFamily="18" charset="0"/>
                        </a:rPr>
                        <a:t>2090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 dirty="0">
                          <a:effectLst/>
                          <a:latin typeface="Garamond" panose="02020404030301010803" pitchFamily="18" charset="0"/>
                        </a:rPr>
                        <a:t>5.91%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2000" u="none" strike="noStrike" dirty="0">
                          <a:effectLst/>
                          <a:latin typeface="Garamond" panose="02020404030301010803" pitchFamily="18" charset="0"/>
                        </a:rPr>
                        <a:t>5,08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25096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817</TotalTime>
  <Words>1633</Words>
  <Application>Microsoft Office PowerPoint</Application>
  <PresentationFormat>Widescreen</PresentationFormat>
  <Paragraphs>156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Garamond</vt:lpstr>
      <vt:lpstr>Symbol</vt:lpstr>
      <vt:lpstr>Wingdings</vt:lpstr>
      <vt:lpstr>Educational subjects 16x9</vt:lpstr>
      <vt:lpstr>A reliabilitás új megközelítése a figyelmi torzítás kutatásában</vt:lpstr>
      <vt:lpstr>A figyelmi torzítás</vt:lpstr>
      <vt:lpstr>A dot-probe tesztek (példa, Price, et al., 2015)</vt:lpstr>
      <vt:lpstr>A dot-probe tesztek (példa, Hilt &amp; Pollack, 2013)</vt:lpstr>
      <vt:lpstr>Figyelmi torzítás és rumináció</vt:lpstr>
      <vt:lpstr>Résztvevők</vt:lpstr>
      <vt:lpstr>Az eredeti adatok jellemzői</vt:lpstr>
      <vt:lpstr>Az adattisztítás</vt:lpstr>
      <vt:lpstr>Az adattisztítás értékelése</vt:lpstr>
      <vt:lpstr>A reakcióidővel történő elemzés sajátosságai</vt:lpstr>
      <vt:lpstr>Az ABV-index</vt:lpstr>
      <vt:lpstr>Az ABV-index megoszlása az ingerek érzelmi jellege szerint</vt:lpstr>
      <vt:lpstr>Az ABV-index vizsgálat menete szerinti változása</vt:lpstr>
      <vt:lpstr>Megbeszélés</vt:lpstr>
      <vt:lpstr>Felhasznált irodalom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reliabilitás új megközelítése a figyelmi torzítás kutatásában</dc:title>
  <dc:creator>Tamás Smahajcsik-Szabó</dc:creator>
  <cp:lastModifiedBy>Smahajcsik-Szabó Tamás</cp:lastModifiedBy>
  <cp:revision>25</cp:revision>
  <dcterms:created xsi:type="dcterms:W3CDTF">2018-05-24T12:28:24Z</dcterms:created>
  <dcterms:modified xsi:type="dcterms:W3CDTF">2018-06-01T07:03:59Z</dcterms:modified>
</cp:coreProperties>
</file>